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48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EE1452-5A41-4CB1-B586-2EFCCD64AFF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214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812BD-B52E-4309-80F5-4D51314B39F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50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0D447-481A-4CFA-B5F6-B65DFF5B25F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710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41F670-1983-44E8-9E6A-8125603A236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926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48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EE1452-5A41-4CB1-B586-2EFCCD64AFF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685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C4C8F-782F-44AC-8E80-431AAA80917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897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5F2CA-A6BD-40DB-B031-82962A3229B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66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29298-49C4-4778-B0E8-3DBF1A5165B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12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B2F2D-7DEF-4636-8AD1-84FF41E9CAA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697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20BB3-C7A4-420F-B706-C2D56F2947B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444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F7F73-1719-4497-96FF-4BD387EAFC6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92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C4C8F-782F-44AC-8E80-431AAA80917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927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B0E64-B87A-4E52-A991-2C7D6F5384B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992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5F67D-F69B-4C5C-94C6-B2F1A0DE017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6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812BD-B52E-4309-80F5-4D51314B39F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8619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0D447-481A-4CFA-B5F6-B65DFF5B25F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0286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41F670-1983-44E8-9E6A-8125603A236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5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5F2CA-A6BD-40DB-B031-82962A3229B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95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29298-49C4-4778-B0E8-3DBF1A5165B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0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B2F2D-7DEF-4636-8AD1-84FF41E9CAA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82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20BB3-C7A4-420F-B706-C2D56F2947B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F7F73-1719-4497-96FF-4BD387EAFC6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7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B0E64-B87A-4E52-A991-2C7D6F5384B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93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5F67D-F69B-4C5C-94C6-B2F1A0DE017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4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0883A-65E4-4CD7-94FE-4CA30D9323E8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0496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0883A-65E4-4CD7-94FE-4CA30D9323E8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62267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Objective 10.02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care techniques that improve the well-being of fish, amphibians and reptiles.</a:t>
            </a:r>
          </a:p>
        </p:txBody>
      </p:sp>
    </p:spTree>
    <p:extLst>
      <p:ext uri="{BB962C8B-B14F-4D97-AF65-F5344CB8AC3E}">
        <p14:creationId xmlns:p14="http://schemas.microsoft.com/office/powerpoint/2010/main" val="2859398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Filtration Systems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r>
              <a:rPr lang="en-US" altLang="en-US"/>
              <a:t>Chemical</a:t>
            </a:r>
          </a:p>
          <a:p>
            <a:pPr lvl="1"/>
            <a:r>
              <a:rPr lang="en-US" altLang="en-US"/>
              <a:t>Removal of dissolved material by using a chemical process</a:t>
            </a:r>
          </a:p>
          <a:p>
            <a:pPr lvl="1"/>
            <a:r>
              <a:rPr lang="en-US" altLang="en-US"/>
              <a:t>The use of activated charcoal to soak up dissolved minerals and chemicals is the most common chemical removal process.</a:t>
            </a:r>
          </a:p>
          <a:p>
            <a:pPr lvl="1"/>
            <a:r>
              <a:rPr lang="en-US" altLang="en-US"/>
              <a:t>Activated charcoal is often part of the filter system and must be changed at regular intervals.</a:t>
            </a:r>
          </a:p>
        </p:txBody>
      </p:sp>
    </p:spTree>
    <p:extLst>
      <p:ext uri="{BB962C8B-B14F-4D97-AF65-F5344CB8AC3E}">
        <p14:creationId xmlns:p14="http://schemas.microsoft.com/office/powerpoint/2010/main" val="911147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Filtration Systems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n-US" altLang="en-US"/>
              <a:t>Biological</a:t>
            </a:r>
          </a:p>
          <a:p>
            <a:pPr lvl="1"/>
            <a:r>
              <a:rPr lang="en-US" altLang="en-US"/>
              <a:t>Use bacteria to feed on toxic substances such as ammonia excreted from fish during respiration or as a result of decaying waste and food material.</a:t>
            </a:r>
          </a:p>
          <a:p>
            <a:pPr lvl="1"/>
            <a:r>
              <a:rPr lang="en-US" altLang="en-US"/>
              <a:t>Waste is changed from a harmful substance to a harmless one (nitrogen)</a:t>
            </a:r>
          </a:p>
          <a:p>
            <a:pPr lvl="1"/>
            <a:r>
              <a:rPr lang="en-US" altLang="en-US"/>
              <a:t>Dissolved oxygen in the water is also replenished.</a:t>
            </a:r>
          </a:p>
        </p:txBody>
      </p:sp>
    </p:spTree>
    <p:extLst>
      <p:ext uri="{BB962C8B-B14F-4D97-AF65-F5344CB8AC3E}">
        <p14:creationId xmlns:p14="http://schemas.microsoft.com/office/powerpoint/2010/main" val="287965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Aquarium Equipment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Air Pumps for aeration</a:t>
            </a:r>
          </a:p>
          <a:p>
            <a:pPr lvl="1"/>
            <a:r>
              <a:rPr lang="en-US" altLang="en-US"/>
              <a:t>Water is circulated from the bottom of the tank to the surface where aeration can take place.</a:t>
            </a:r>
          </a:p>
          <a:p>
            <a:pPr lvl="1"/>
            <a:r>
              <a:rPr lang="en-US" altLang="en-US"/>
              <a:t>Compressed air (oxygen) is pumped through airstones (fused, porous glass) to break the airflow into minute bubbles.</a:t>
            </a:r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591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Air Pumps Cont’d</a:t>
            </a:r>
          </a:p>
          <a:p>
            <a:pPr lvl="1"/>
            <a:r>
              <a:rPr lang="en-US" altLang="en-US"/>
              <a:t>As the compressed air goes into the water, it disperses carbon dioxide (aeration)</a:t>
            </a:r>
          </a:p>
          <a:p>
            <a:pPr lvl="1"/>
            <a:r>
              <a:rPr lang="en-US" altLang="en-US"/>
              <a:t>Air bubbles rising from the bottom aid in equalizing the water temperature throughout and circulating the water to the top where aeration can take place.</a:t>
            </a:r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Aquarium Equipment</a:t>
            </a:r>
          </a:p>
        </p:txBody>
      </p:sp>
    </p:spTree>
    <p:extLst>
      <p:ext uri="{BB962C8B-B14F-4D97-AF65-F5344CB8AC3E}">
        <p14:creationId xmlns:p14="http://schemas.microsoft.com/office/powerpoint/2010/main" val="3849295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Aquarium Equipment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Hydrometer</a:t>
            </a:r>
          </a:p>
          <a:p>
            <a:pPr lvl="1"/>
            <a:r>
              <a:rPr lang="en-US" altLang="en-US"/>
              <a:t>For measuring salt content</a:t>
            </a:r>
          </a:p>
          <a:p>
            <a:pPr lvl="1"/>
            <a:r>
              <a:rPr lang="en-US" altLang="en-US"/>
              <a:t>GFCI electrical outlet preferred</a:t>
            </a:r>
          </a:p>
        </p:txBody>
      </p:sp>
      <p:pic>
        <p:nvPicPr>
          <p:cNvPr id="146437" name="Picture 5" descr="5%5C513780250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505200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225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Aquarium Equipment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4572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Heater/Thermostat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Needed to maintain water temperature for tropical aquariums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Must be the right size (approximately 10 watts of power for each 1 ½ gallons of water</a:t>
            </a:r>
          </a:p>
        </p:txBody>
      </p:sp>
      <p:pic>
        <p:nvPicPr>
          <p:cNvPr id="147461" name="Picture 5" descr="Aquarium_Heater_With_External_Temperature_Cont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62200"/>
            <a:ext cx="4038600" cy="273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503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Aquarium Equipment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5105400" cy="4114800"/>
          </a:xfrm>
        </p:spPr>
        <p:txBody>
          <a:bodyPr/>
          <a:lstStyle/>
          <a:p>
            <a:r>
              <a:rPr lang="en-US" altLang="en-US"/>
              <a:t>Thermometer</a:t>
            </a:r>
          </a:p>
          <a:p>
            <a:pPr lvl="1"/>
            <a:r>
              <a:rPr lang="en-US" altLang="en-US"/>
              <a:t>Liquid crystal thermometers that are adhesive strips that stick to the outside of the aquarium are popular</a:t>
            </a:r>
          </a:p>
        </p:txBody>
      </p:sp>
      <p:pic>
        <p:nvPicPr>
          <p:cNvPr id="148485" name="Picture 5" descr="aquarium-thermome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81200"/>
            <a:ext cx="3370263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773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Aquarium Equipment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r>
              <a:rPr lang="en-US" altLang="en-US"/>
              <a:t>Other materials</a:t>
            </a:r>
          </a:p>
          <a:p>
            <a:pPr lvl="1"/>
            <a:r>
              <a:rPr lang="en-US" altLang="en-US"/>
              <a:t>Water container (for exchanging water)</a:t>
            </a:r>
          </a:p>
          <a:p>
            <a:pPr lvl="1"/>
            <a:r>
              <a:rPr lang="en-US" altLang="en-US"/>
              <a:t>Gravel or sand</a:t>
            </a:r>
          </a:p>
          <a:p>
            <a:pPr lvl="1"/>
            <a:r>
              <a:rPr lang="en-US" altLang="en-US"/>
              <a:t>Plants</a:t>
            </a:r>
          </a:p>
          <a:p>
            <a:pPr lvl="1"/>
            <a:r>
              <a:rPr lang="en-US" altLang="en-US"/>
              <a:t>Decorative stones</a:t>
            </a:r>
          </a:p>
          <a:p>
            <a:pPr lvl="1"/>
            <a:r>
              <a:rPr lang="en-US" altLang="en-US"/>
              <a:t>Hood with starter for fluorescent lights</a:t>
            </a:r>
          </a:p>
          <a:p>
            <a:pPr lvl="1"/>
            <a:r>
              <a:rPr lang="en-US" altLang="en-US"/>
              <a:t>Dip nets</a:t>
            </a:r>
          </a:p>
          <a:p>
            <a:pPr lvl="1"/>
            <a:r>
              <a:rPr lang="en-US" altLang="en-US"/>
              <a:t>Decorative materials</a:t>
            </a:r>
          </a:p>
        </p:txBody>
      </p:sp>
    </p:spTree>
    <p:extLst>
      <p:ext uri="{BB962C8B-B14F-4D97-AF65-F5344CB8AC3E}">
        <p14:creationId xmlns:p14="http://schemas.microsoft.com/office/powerpoint/2010/main" val="3436115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Aquarium Maintenance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Remove temporary hardness of water by boiling and allowing to sit prior to its use in the aquarium</a:t>
            </a:r>
          </a:p>
          <a:p>
            <a:r>
              <a:rPr lang="en-US" altLang="en-US"/>
              <a:t>Eliminate chlorine by aerating it for 12-24 hours prior to use or allowing it to sit for 48 hours so the chlorine will evaporate.</a:t>
            </a:r>
          </a:p>
        </p:txBody>
      </p:sp>
    </p:spTree>
    <p:extLst>
      <p:ext uri="{BB962C8B-B14F-4D97-AF65-F5344CB8AC3E}">
        <p14:creationId xmlns:p14="http://schemas.microsoft.com/office/powerpoint/2010/main" val="4034047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Daily Maintenance</a:t>
            </a:r>
          </a:p>
          <a:p>
            <a:pPr lvl="1"/>
            <a:r>
              <a:rPr lang="en-US" altLang="en-US"/>
              <a:t>Check heater, temperature, aeration, and filtration</a:t>
            </a:r>
          </a:p>
          <a:p>
            <a:pPr lvl="1"/>
            <a:r>
              <a:rPr lang="en-US" altLang="en-US"/>
              <a:t>Remove dead fish</a:t>
            </a:r>
          </a:p>
          <a:p>
            <a:pPr lvl="1"/>
            <a:r>
              <a:rPr lang="en-US" altLang="en-US"/>
              <a:t>Observe for any unusual behavior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Aquarium Maintenance</a:t>
            </a:r>
          </a:p>
        </p:txBody>
      </p:sp>
    </p:spTree>
    <p:extLst>
      <p:ext uri="{BB962C8B-B14F-4D97-AF65-F5344CB8AC3E}">
        <p14:creationId xmlns:p14="http://schemas.microsoft.com/office/powerpoint/2010/main" val="427002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Purchasing an Aquarium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Decide on tank type (glass or plastic)</a:t>
            </a:r>
          </a:p>
          <a:p>
            <a:pPr lvl="1"/>
            <a:r>
              <a:rPr lang="en-US" altLang="en-US"/>
              <a:t>Plastic is cheaper, but glass is easier to clean.</a:t>
            </a:r>
          </a:p>
          <a:p>
            <a:pPr lvl="1"/>
            <a:r>
              <a:rPr lang="en-US" altLang="en-US"/>
              <a:t>Framed tanks are more expensive than all glass and offer more support to the glass.</a:t>
            </a:r>
          </a:p>
        </p:txBody>
      </p:sp>
      <p:pic>
        <p:nvPicPr>
          <p:cNvPr id="131077" name="Picture 5" descr="aquarium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005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265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Weekly Maintenance</a:t>
            </a:r>
          </a:p>
          <a:p>
            <a:pPr lvl="1"/>
            <a:r>
              <a:rPr lang="en-US" altLang="en-US"/>
              <a:t>Check water level and pH and add water and chemicals as appropriate</a:t>
            </a:r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Aquarium Maintenance</a:t>
            </a:r>
          </a:p>
        </p:txBody>
      </p:sp>
      <p:pic>
        <p:nvPicPr>
          <p:cNvPr id="152582" name="Picture 6" descr="pPETS-3757089t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107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Monthly Maintenance</a:t>
            </a:r>
          </a:p>
          <a:p>
            <a:pPr lvl="1"/>
            <a:r>
              <a:rPr lang="en-US" altLang="en-US"/>
              <a:t>1/4 to 1/5 of the water needs to be changed every three to four weeks to provide fish a stress free environment and prolong the life of the filters</a:t>
            </a:r>
          </a:p>
          <a:p>
            <a:pPr lvl="1"/>
            <a:r>
              <a:rPr lang="en-US" altLang="en-US"/>
              <a:t>Siphon off any dead material from bottom of the aquarium.</a:t>
            </a:r>
          </a:p>
          <a:p>
            <a:pPr lvl="1"/>
            <a:r>
              <a:rPr lang="en-US" altLang="en-US"/>
              <a:t>Tend to plants and remove algae.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Aquarium Maintenance</a:t>
            </a:r>
          </a:p>
        </p:txBody>
      </p:sp>
    </p:spTree>
    <p:extLst>
      <p:ext uri="{BB962C8B-B14F-4D97-AF65-F5344CB8AC3E}">
        <p14:creationId xmlns:p14="http://schemas.microsoft.com/office/powerpoint/2010/main" val="3464680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Factors that contribute to increased ammonia and nitrates in the tank</a:t>
            </a:r>
          </a:p>
          <a:p>
            <a:pPr lvl="1"/>
            <a:r>
              <a:rPr lang="en-US" altLang="en-US"/>
              <a:t>Increase in waste material and uneaten food on the bottom (Don’t overfeed)</a:t>
            </a:r>
          </a:p>
          <a:p>
            <a:pPr lvl="1"/>
            <a:r>
              <a:rPr lang="en-US" altLang="en-US"/>
              <a:t>Dirty filters and failure to change water monthly</a:t>
            </a:r>
          </a:p>
          <a:p>
            <a:pPr lvl="1"/>
            <a:r>
              <a:rPr lang="en-US" altLang="en-US"/>
              <a:t>Overpopulation of fish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Aquarium Maintenance</a:t>
            </a:r>
          </a:p>
        </p:txBody>
      </p:sp>
    </p:spTree>
    <p:extLst>
      <p:ext uri="{BB962C8B-B14F-4D97-AF65-F5344CB8AC3E}">
        <p14:creationId xmlns:p14="http://schemas.microsoft.com/office/powerpoint/2010/main" val="3060459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Feeding Fish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r>
              <a:rPr lang="en-US" altLang="en-US"/>
              <a:t>Vary feed to prevent boredom—fish really like live food, but freeze-dried and frozen food is a good alternative</a:t>
            </a:r>
          </a:p>
          <a:p>
            <a:r>
              <a:rPr lang="en-US" altLang="en-US"/>
              <a:t>Feed fish 2 to 3 times per day</a:t>
            </a:r>
          </a:p>
          <a:p>
            <a:r>
              <a:rPr lang="en-US" altLang="en-US"/>
              <a:t>Feed only enough for the fish to eat in 3-5 minutes.</a:t>
            </a:r>
          </a:p>
          <a:p>
            <a:r>
              <a:rPr lang="en-US" altLang="en-US"/>
              <a:t>Live foods like brine shrimp, earthworms, wood lice, and worms are treats to fish.</a:t>
            </a:r>
          </a:p>
        </p:txBody>
      </p:sp>
    </p:spTree>
    <p:extLst>
      <p:ext uri="{BB962C8B-B14F-4D97-AF65-F5344CB8AC3E}">
        <p14:creationId xmlns:p14="http://schemas.microsoft.com/office/powerpoint/2010/main" val="11140029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Feeding Fish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Commercially prepared flake foods are ideal for small fish up to 4-5” long.  Vitamins and nutrients are provided in amounts needed by the fish.</a:t>
            </a:r>
          </a:p>
          <a:p>
            <a:r>
              <a:rPr lang="en-US" altLang="en-US"/>
              <a:t>Commercially prepared pellets work well for larger fish.  The type depends on the eating habit of the fish being kept.</a:t>
            </a:r>
          </a:p>
        </p:txBody>
      </p:sp>
    </p:spTree>
    <p:extLst>
      <p:ext uri="{BB962C8B-B14F-4D97-AF65-F5344CB8AC3E}">
        <p14:creationId xmlns:p14="http://schemas.microsoft.com/office/powerpoint/2010/main" val="16154971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Reptile and Amphibian Habitats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n-US" altLang="en-US"/>
              <a:t>Vast differences between species, but the goal should always be to duplicate the natural environment of the pet.</a:t>
            </a:r>
          </a:p>
          <a:p>
            <a:r>
              <a:rPr lang="en-US" altLang="en-US"/>
              <a:t>Aquariums usually make the best containers.</a:t>
            </a:r>
          </a:p>
          <a:p>
            <a:r>
              <a:rPr lang="en-US" altLang="en-US"/>
              <a:t>Semi-aquatic aquariums may be made by using plexi-glass to partition the aquarium in half</a:t>
            </a:r>
          </a:p>
        </p:txBody>
      </p:sp>
    </p:spTree>
    <p:extLst>
      <p:ext uri="{BB962C8B-B14F-4D97-AF65-F5344CB8AC3E}">
        <p14:creationId xmlns:p14="http://schemas.microsoft.com/office/powerpoint/2010/main" val="8729445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Vivariums should be designed to give the reptile an environment close to its actual habitat.</a:t>
            </a:r>
          </a:p>
          <a:p>
            <a:r>
              <a:rPr lang="en-US" altLang="en-US"/>
              <a:t>Reptiles are ectotherms.  They do not generate body heat and must rely completely on the temperature of their environement.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Reptile and Amphibian Habitats</a:t>
            </a:r>
          </a:p>
        </p:txBody>
      </p:sp>
    </p:spTree>
    <p:extLst>
      <p:ext uri="{BB962C8B-B14F-4D97-AF65-F5344CB8AC3E}">
        <p14:creationId xmlns:p14="http://schemas.microsoft.com/office/powerpoint/2010/main" val="24549380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Reptiles need ultraviolet (UV) rays for calcium metabolism, formation of pigment, and vitamin D synthesis.</a:t>
            </a:r>
          </a:p>
          <a:p>
            <a:pPr lvl="1"/>
            <a:r>
              <a:rPr lang="en-US" altLang="en-US"/>
              <a:t>Reptiles need sunlight.</a:t>
            </a:r>
          </a:p>
          <a:p>
            <a:pPr lvl="1"/>
            <a:r>
              <a:rPr lang="en-US" altLang="en-US"/>
              <a:t>Fluorescent lights will provide UV rays as long as there is not glass between the light and the reptile.  Glass filters the UV rays out.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Reptile and Amphibian Habitats</a:t>
            </a:r>
          </a:p>
        </p:txBody>
      </p:sp>
    </p:spTree>
    <p:extLst>
      <p:ext uri="{BB962C8B-B14F-4D97-AF65-F5344CB8AC3E}">
        <p14:creationId xmlns:p14="http://schemas.microsoft.com/office/powerpoint/2010/main" val="372898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Tank size</a:t>
            </a:r>
          </a:p>
          <a:p>
            <a:pPr lvl="1"/>
            <a:r>
              <a:rPr lang="en-US" altLang="en-US"/>
              <a:t>Size depends on the amount you want to invest and the type (species) of fish.</a:t>
            </a:r>
          </a:p>
          <a:p>
            <a:pPr lvl="1"/>
            <a:r>
              <a:rPr lang="en-US" altLang="en-US"/>
              <a:t>Ranges from a simple Beta or goldfish bowl with a 1 gallon capacity to 10, 30, 50, or 100+ gallons.</a:t>
            </a:r>
          </a:p>
          <a:p>
            <a:pPr lvl="1"/>
            <a:r>
              <a:rPr lang="en-US" altLang="en-US"/>
              <a:t>Thickness of glass ranges from ¼” for small aquariums to 3/8” for larger aquariums.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Purchasing an Aquarium</a:t>
            </a:r>
          </a:p>
        </p:txBody>
      </p:sp>
    </p:spTree>
    <p:extLst>
      <p:ext uri="{BB962C8B-B14F-4D97-AF65-F5344CB8AC3E}">
        <p14:creationId xmlns:p14="http://schemas.microsoft.com/office/powerpoint/2010/main" val="3604546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Purchasing an Aquarium</a:t>
            </a:r>
          </a:p>
        </p:txBody>
      </p:sp>
      <p:graphicFrame>
        <p:nvGraphicFramePr>
          <p:cNvPr id="135255" name="Group 87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4801"/>
        </p:xfrm>
        <a:graphic>
          <a:graphicData uri="http://schemas.openxmlformats.org/drawingml/2006/table">
            <a:tbl>
              <a:tblPr/>
              <a:tblGrid>
                <a:gridCol w="3733800"/>
                <a:gridCol w="4495800"/>
              </a:tblGrid>
              <a:tr h="82232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Stocking Rate for Aquariums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391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inch of fish requires a MINIMUM of: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Tropical fish aquarium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 in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of surface area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Cold water aquarium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 in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of surface area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Marine aquarium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48 in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of surface area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941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r>
              <a:rPr lang="en-US" altLang="en-US"/>
              <a:t>For example:</a:t>
            </a:r>
          </a:p>
          <a:p>
            <a:pPr lvl="1"/>
            <a:r>
              <a:rPr lang="en-US" altLang="en-US"/>
              <a:t>An aquarium that is 24” long by 10” wide has 240 in</a:t>
            </a:r>
            <a:r>
              <a:rPr lang="en-US" altLang="en-US" baseline="30000"/>
              <a:t>2 </a:t>
            </a:r>
            <a:r>
              <a:rPr lang="en-US" altLang="en-US"/>
              <a:t>of surface area.</a:t>
            </a:r>
          </a:p>
          <a:p>
            <a:pPr lvl="1"/>
            <a:r>
              <a:rPr lang="en-US" altLang="en-US"/>
              <a:t>The tank would hold 24” of tropical fish, 8” of cold water fish, or 5” of marine fish.</a:t>
            </a:r>
          </a:p>
          <a:p>
            <a:pPr lvl="1"/>
            <a:r>
              <a:rPr lang="en-US" altLang="en-US"/>
              <a:t>One could have eight swordtails 3” long in a tropical aquarium, two goldfish 4” long in a coldwater aquarium, or two Brasslets 2.5” long in a marine aquarium.</a:t>
            </a:r>
            <a:endParaRPr lang="en-US" altLang="en-US" baseline="30000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Purchasing an Aquarium</a:t>
            </a:r>
          </a:p>
        </p:txBody>
      </p:sp>
    </p:spTree>
    <p:extLst>
      <p:ext uri="{BB962C8B-B14F-4D97-AF65-F5344CB8AC3E}">
        <p14:creationId xmlns:p14="http://schemas.microsoft.com/office/powerpoint/2010/main" val="729802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Shape</a:t>
            </a:r>
          </a:p>
          <a:p>
            <a:pPr lvl="1"/>
            <a:r>
              <a:rPr lang="en-US" altLang="en-US"/>
              <a:t>Depends on personal preference and species of fish you are raising.</a:t>
            </a:r>
          </a:p>
          <a:p>
            <a:pPr lvl="1"/>
            <a:r>
              <a:rPr lang="en-US" altLang="en-US"/>
              <a:t>The most common shape is rectangular, but square, spherical, etc are also common.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Purchasing an Aquarium</a:t>
            </a:r>
          </a:p>
        </p:txBody>
      </p:sp>
    </p:spTree>
    <p:extLst>
      <p:ext uri="{BB962C8B-B14F-4D97-AF65-F5344CB8AC3E}">
        <p14:creationId xmlns:p14="http://schemas.microsoft.com/office/powerpoint/2010/main" val="187653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Species</a:t>
            </a:r>
          </a:p>
          <a:p>
            <a:pPr lvl="1"/>
            <a:r>
              <a:rPr lang="en-US" altLang="en-US"/>
              <a:t>Type of fish purchasing</a:t>
            </a:r>
          </a:p>
          <a:p>
            <a:pPr lvl="1"/>
            <a:r>
              <a:rPr lang="en-US" altLang="en-US"/>
              <a:t>Freshwater vs. saltwater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Purchasing an Aquarium</a:t>
            </a:r>
          </a:p>
        </p:txBody>
      </p:sp>
      <p:pic>
        <p:nvPicPr>
          <p:cNvPr id="134150" name="Picture 6" descr="aquarium_main_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43300"/>
            <a:ext cx="44196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174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Aquarium Equipment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Power filter with an electric motor</a:t>
            </a:r>
          </a:p>
          <a:p>
            <a:r>
              <a:rPr lang="en-US" altLang="en-US"/>
              <a:t>Filtration systems remove uneaten food materials, dissolved materials, solid waste and neutralize harmful substances.</a:t>
            </a:r>
          </a:p>
        </p:txBody>
      </p:sp>
    </p:spTree>
    <p:extLst>
      <p:ext uri="{BB962C8B-B14F-4D97-AF65-F5344CB8AC3E}">
        <p14:creationId xmlns:p14="http://schemas.microsoft.com/office/powerpoint/2010/main" val="2481780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Filtration Systems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Mechanical</a:t>
            </a:r>
          </a:p>
          <a:p>
            <a:pPr lvl="1"/>
            <a:r>
              <a:rPr lang="en-US" altLang="en-US"/>
              <a:t>Removal of waste by using various kinds of filtration devices</a:t>
            </a:r>
          </a:p>
          <a:p>
            <a:pPr lvl="1"/>
            <a:r>
              <a:rPr lang="en-US" altLang="en-US"/>
              <a:t>Modern systems use an external filter box</a:t>
            </a:r>
          </a:p>
        </p:txBody>
      </p:sp>
      <p:pic>
        <p:nvPicPr>
          <p:cNvPr id="141317" name="Picture 5" descr="filter_aquarium_system_primo_econo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06850"/>
            <a:ext cx="3200400" cy="285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482671"/>
      </p:ext>
    </p:extLst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1040</Words>
  <Application>Microsoft Office PowerPoint</Application>
  <PresentationFormat>On-screen Show (4:3)</PresentationFormat>
  <Paragraphs>118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Ocean</vt:lpstr>
      <vt:lpstr>1_Ocean</vt:lpstr>
      <vt:lpstr>Objective 10.02</vt:lpstr>
      <vt:lpstr>Purchasing an Aquarium</vt:lpstr>
      <vt:lpstr>Purchasing an Aquarium</vt:lpstr>
      <vt:lpstr>Purchasing an Aquarium</vt:lpstr>
      <vt:lpstr>Purchasing an Aquarium</vt:lpstr>
      <vt:lpstr>Purchasing an Aquarium</vt:lpstr>
      <vt:lpstr>Purchasing an Aquarium</vt:lpstr>
      <vt:lpstr>Aquarium Equipment</vt:lpstr>
      <vt:lpstr>Types of Filtration Systems</vt:lpstr>
      <vt:lpstr>Types of Filtration Systems</vt:lpstr>
      <vt:lpstr>Types of Filtration Systems</vt:lpstr>
      <vt:lpstr>Aquarium Equipment</vt:lpstr>
      <vt:lpstr>Aquarium Equipment</vt:lpstr>
      <vt:lpstr>Aquarium Equipment</vt:lpstr>
      <vt:lpstr>Aquarium Equipment</vt:lpstr>
      <vt:lpstr>Aquarium Equipment</vt:lpstr>
      <vt:lpstr>Aquarium Equipment</vt:lpstr>
      <vt:lpstr>Aquarium Maintenance</vt:lpstr>
      <vt:lpstr>Aquarium Maintenance</vt:lpstr>
      <vt:lpstr>Aquarium Maintenance</vt:lpstr>
      <vt:lpstr>Aquarium Maintenance</vt:lpstr>
      <vt:lpstr>Aquarium Maintenance</vt:lpstr>
      <vt:lpstr>Feeding Fish</vt:lpstr>
      <vt:lpstr>Feeding Fish</vt:lpstr>
      <vt:lpstr>Reptile and Amphibian Habitats</vt:lpstr>
      <vt:lpstr>Reptile and Amphibian Habitats</vt:lpstr>
      <vt:lpstr>Reptile and Amphibian Habitats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Science 2-Small Animal</dc:title>
  <dc:creator>Sarah Smith</dc:creator>
  <cp:lastModifiedBy>Sarah Smith</cp:lastModifiedBy>
  <cp:revision>3</cp:revision>
  <dcterms:created xsi:type="dcterms:W3CDTF">2018-07-02T16:11:19Z</dcterms:created>
  <dcterms:modified xsi:type="dcterms:W3CDTF">2018-07-02T16:29:29Z</dcterms:modified>
</cp:coreProperties>
</file>