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EE1452-5A41-4CB1-B586-2EFCCD64AFF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812BD-B52E-4309-80F5-4D51314B39F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0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0D447-481A-4CFA-B5F6-B65DFF5B25F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41F670-1983-44E8-9E6A-8125603A236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2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658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59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9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0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1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61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61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610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10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11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ACF2C5-C162-4318-8F2C-28871D22D6E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6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278360-C819-4BF2-AF30-29F68219FAE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7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552CF6-6CDF-47A5-89EB-A7A9F9A6F9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9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27804-77A1-4D4D-9CF4-72749F694D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1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16215D-65E0-485C-A7BD-0F1D9B9A4A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7B5AE6-A984-4A19-98FA-CA34F089C75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4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01FCEA-D1E5-45B5-BE4A-68FB03FAA53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0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C4C8F-782F-44AC-8E80-431AAA80917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7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0945B-0CD6-4148-9ACB-AD99BD12F5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6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F788B5-6750-4574-BCC6-1AFE84251AE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8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82CF51-9BBB-43ED-895E-1E5E56FBACE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30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FF19E-5B3D-4CF5-9AAC-3A15C89C01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06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4BC48A-EFEA-414F-ABB6-2DA79161848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43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266E09-1E21-4AB4-961A-5E7141A64A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4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F2CA-A6BD-40DB-B031-82962A3229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29298-49C4-4778-B0E8-3DBF1A5165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0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2F2D-7DEF-4636-8AD1-84FF41E9CAA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0BB3-C7A4-420F-B706-C2D56F2947B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7F73-1719-4497-96FF-4BD387EAFC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7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B0E64-B87A-4E52-A991-2C7D6F5384B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3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F67D-F69B-4C5C-94C6-B2F1A0DE017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6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0883A-65E4-4CD7-94FE-4CA30D9323E8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4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648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8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9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0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508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E1B91-8698-4C1C-B55E-76D8D8775BB9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08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08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508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508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2222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Animal Science II-Small Animal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Dogs- Unit D</a:t>
            </a:r>
          </a:p>
        </p:txBody>
      </p:sp>
    </p:spTree>
    <p:extLst>
      <p:ext uri="{BB962C8B-B14F-4D97-AF65-F5344CB8AC3E}">
        <p14:creationId xmlns:p14="http://schemas.microsoft.com/office/powerpoint/2010/main" val="40150031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Toy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59436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Developed to be small (4-16 lbs) for house pets and companion animals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Chihuahua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Pekingese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Pug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Toy Poodles</a:t>
            </a:r>
          </a:p>
        </p:txBody>
      </p:sp>
      <p:pic>
        <p:nvPicPr>
          <p:cNvPr id="11268" name="Picture 4" descr="Chihuahua (Smooth Coa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88925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4782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Non-sporting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Miscellaneous class used mainly for companionship</a:t>
            </a:r>
          </a:p>
          <a:p>
            <a:pPr lvl="1"/>
            <a:r>
              <a:rPr lang="en-US" altLang="en-US" sz="3600"/>
              <a:t>Boston Terrier</a:t>
            </a:r>
          </a:p>
          <a:p>
            <a:pPr lvl="1"/>
            <a:r>
              <a:rPr lang="en-US" altLang="en-US" sz="3600"/>
              <a:t>Bulldog</a:t>
            </a:r>
          </a:p>
          <a:p>
            <a:pPr lvl="1"/>
            <a:r>
              <a:rPr lang="en-US" altLang="en-US" sz="3600"/>
              <a:t>Dalmatian</a:t>
            </a:r>
          </a:p>
          <a:p>
            <a:pPr lvl="1"/>
            <a:r>
              <a:rPr lang="en-US" altLang="en-US" sz="3600"/>
              <a:t>Poodle </a:t>
            </a:r>
          </a:p>
        </p:txBody>
      </p:sp>
      <p:pic>
        <p:nvPicPr>
          <p:cNvPr id="12292" name="Picture 4" descr="Boston Te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08350"/>
            <a:ext cx="33909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051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Sporting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Twenty-four breeds make up the sporting group</a:t>
            </a:r>
          </a:p>
        </p:txBody>
      </p:sp>
    </p:spTree>
    <p:extLst>
      <p:ext uri="{BB962C8B-B14F-4D97-AF65-F5344CB8AC3E}">
        <p14:creationId xmlns:p14="http://schemas.microsoft.com/office/powerpoint/2010/main" val="3929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Sporting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Pointers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Dogs developed about 200 years ago from England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Named from the stance they take when finding game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Colored liver, lemon, black, orange in combination with white or solid color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Less coat care due to shorthair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Even temperament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Affectionate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Intelligent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Patient with children</a:t>
            </a:r>
          </a:p>
        </p:txBody>
      </p:sp>
    </p:spTree>
    <p:extLst>
      <p:ext uri="{BB962C8B-B14F-4D97-AF65-F5344CB8AC3E}">
        <p14:creationId xmlns:p14="http://schemas.microsoft.com/office/powerpoint/2010/main" val="6815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Pointer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487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Sporting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Irish Setter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Noted for its solid red color, speed, loyalty, boldness, and toughness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Mahogany or rich chestnut red with no trace of black in the coat color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Slightly taller and heavier than English setters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Used for all types of game, but train slower than some other breeds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Ideal show dog, but it can’t be used for both show and field.</a:t>
            </a:r>
          </a:p>
        </p:txBody>
      </p:sp>
    </p:spTree>
    <p:extLst>
      <p:ext uri="{BB962C8B-B14F-4D97-AF65-F5344CB8AC3E}">
        <p14:creationId xmlns:p14="http://schemas.microsoft.com/office/powerpoint/2010/main" val="27483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Irish Setter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77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Sporting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effectLst/>
                <a:latin typeface="TimesNewRoman,Bold" charset="0"/>
              </a:rPr>
              <a:t>American Cocker Spaniels</a:t>
            </a:r>
          </a:p>
          <a:p>
            <a:pPr lvl="1"/>
            <a:r>
              <a:rPr lang="en-US" altLang="en-US" sz="3200">
                <a:effectLst/>
                <a:latin typeface="TimesNewRoman,Bold" charset="0"/>
              </a:rPr>
              <a:t>Smallest members of the sporting dog family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Sandy color with elegant appearance and cheerful disposition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Soft-hearted dog that makes an excellent family pet</a:t>
            </a:r>
          </a:p>
        </p:txBody>
      </p:sp>
    </p:spTree>
    <p:extLst>
      <p:ext uri="{BB962C8B-B14F-4D97-AF65-F5344CB8AC3E}">
        <p14:creationId xmlns:p14="http://schemas.microsoft.com/office/powerpoint/2010/main" val="196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American Cocker Spaniel</a:t>
            </a:r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198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4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Sporting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Labrador Retrievers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Active water dog that was bred to get downed waterfowl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Short coupled, strongly built dog with an alert, friendly disposition, fine temperament, and inquisitive nature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Very dependable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One of the best used breeds for guide dogs or for search and rescue work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Short, thick, water-resistant hair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Colors of black, chocolate, or yellow (golden).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Usually not as tall as pointers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1539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Essential Standard 7.00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Use information specific to each breed to select to select the best dog for a given use.</a:t>
            </a:r>
          </a:p>
        </p:txBody>
      </p:sp>
    </p:spTree>
    <p:extLst>
      <p:ext uri="{BB962C8B-B14F-4D97-AF65-F5344CB8AC3E}">
        <p14:creationId xmlns:p14="http://schemas.microsoft.com/office/powerpoint/2010/main" val="273242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Labrador Retriever</a:t>
            </a:r>
          </a:p>
        </p:txBody>
      </p:sp>
      <p:pic>
        <p:nvPicPr>
          <p:cNvPr id="3215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21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Sporting Breeds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Brittany Spaniel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Chesapeake Bay Retriever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Clumber Spaniel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English Cocker Spaniel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German Shorthaired Pointer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German Wirehaired Pointer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Golden Retriever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Gordon Setter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Springer Spaniel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Weimaraner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04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Hounds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sz="3600">
                <a:effectLst/>
                <a:latin typeface="TimesNewRoman,Bold" charset="0"/>
              </a:rPr>
              <a:t>Hunts by scent or by sight</a:t>
            </a:r>
          </a:p>
          <a:p>
            <a:r>
              <a:rPr lang="en-US" altLang="en-US" sz="3600">
                <a:effectLst/>
                <a:latin typeface="TimesNewRoman,Bold" charset="0"/>
              </a:rPr>
              <a:t>The greyhound and Alghan hound hunt by sight, while most others hunt by smell</a:t>
            </a:r>
          </a:p>
          <a:p>
            <a:endParaRPr lang="en-US" altLang="en-US" sz="2000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Hounds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Basset hound 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Excellent sense of smell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Short-legged dog heavier in bone than any other breed for its size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Gentle, devoted dogs that are good with children, but may be stubborn and difficult to house break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Usually white with chestnut or sand-colored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Not exceeding 14“ in height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Weighs 40 to 51 lbs on average</a:t>
            </a:r>
          </a:p>
        </p:txBody>
      </p:sp>
    </p:spTree>
    <p:extLst>
      <p:ext uri="{BB962C8B-B14F-4D97-AF65-F5344CB8AC3E}">
        <p14:creationId xmlns:p14="http://schemas.microsoft.com/office/powerpoint/2010/main" val="185039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Basset Hound</a:t>
            </a:r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3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Hounds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Beagles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Noted for their rabbit hunting ability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Make great pets and companions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Weight and Height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18 - 30 lbs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13 - 15" height at the shoulder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Colors range from a blue with black tigering, white, black, orange, or hound type tri-coloring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7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Beagle</a:t>
            </a: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6740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8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Hounds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ffectLst/>
                <a:latin typeface="TimesNewRoman,Bold" charset="0"/>
              </a:rPr>
              <a:t>Bloodhounds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One of the most docile of all breeds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Can track a scent that is several hours old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Disposition: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Affectionate, but somewhat shy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Non aggressive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Sensitive to correction and kindness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Excellent pets for children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Colors range from tawny to black and tan or red and tan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Largest of the hound group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27118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Bloodhound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912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1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Hounds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ffectLst/>
                <a:latin typeface="TimesNewRoman,Bold" charset="0"/>
              </a:rPr>
              <a:t>Greyhounds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Favorites of Egyptian royalty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Greyhounds are good at hunting all types of game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Because of its speed, they were used in packs to catch their quarry and pull it down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Used in the United States for racing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Valuable as a show dog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Need lots of exercise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Not suited for apartment dwelling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Not recommended as a companion dog for children</a:t>
            </a:r>
          </a:p>
        </p:txBody>
      </p:sp>
    </p:spTree>
    <p:extLst>
      <p:ext uri="{BB962C8B-B14F-4D97-AF65-F5344CB8AC3E}">
        <p14:creationId xmlns:p14="http://schemas.microsoft.com/office/powerpoint/2010/main" val="30659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 7.01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the major breeds of dogs.</a:t>
            </a:r>
          </a:p>
        </p:txBody>
      </p:sp>
    </p:spTree>
    <p:extLst>
      <p:ext uri="{BB962C8B-B14F-4D97-AF65-F5344CB8AC3E}">
        <p14:creationId xmlns:p14="http://schemas.microsoft.com/office/powerpoint/2010/main" val="1427314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Greyhound</a:t>
            </a:r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76950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30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Hound Breeds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Afghan Hound</a:t>
            </a:r>
          </a:p>
          <a:p>
            <a:r>
              <a:rPr lang="en-US" altLang="en-US"/>
              <a:t>American Foxhound</a:t>
            </a:r>
          </a:p>
          <a:p>
            <a:r>
              <a:rPr lang="en-US" altLang="en-US"/>
              <a:t>Black and Tan Coonhound</a:t>
            </a:r>
          </a:p>
          <a:p>
            <a:r>
              <a:rPr lang="en-US" altLang="en-US"/>
              <a:t>Dachshund</a:t>
            </a:r>
          </a:p>
          <a:p>
            <a:r>
              <a:rPr lang="en-US" altLang="en-US"/>
              <a:t>Norwegian Elkhound</a:t>
            </a:r>
          </a:p>
        </p:txBody>
      </p:sp>
    </p:spTree>
    <p:extLst>
      <p:ext uri="{BB962C8B-B14F-4D97-AF65-F5344CB8AC3E}">
        <p14:creationId xmlns:p14="http://schemas.microsoft.com/office/powerpoint/2010/main" val="3757102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Terrier Group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Developed to hunt “underground”</a:t>
            </a:r>
          </a:p>
          <a:p>
            <a:r>
              <a:rPr lang="en-US" altLang="en-US">
                <a:effectLst/>
                <a:latin typeface="TimesNewRoman,Bold" charset="0"/>
              </a:rPr>
              <a:t>Its name is derived from the Latin word terra meaning earth</a:t>
            </a:r>
          </a:p>
          <a:p>
            <a:r>
              <a:rPr lang="en-US" altLang="en-US">
                <a:effectLst/>
                <a:latin typeface="TimesNewRoman,Bold" charset="0"/>
              </a:rPr>
              <a:t>Two subgroups: 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long legged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short legged</a:t>
            </a:r>
          </a:p>
          <a:p>
            <a:endParaRPr lang="en-US" altLang="en-US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Terrier Group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ffectLst/>
                <a:latin typeface="TimesNewRoman,Bold" charset="0"/>
              </a:rPr>
              <a:t>Fox Terrier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Either smooth or wired, depending on the type of hair coat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White should be the dominant color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One of the Best known and most widely distributed purebred dogs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Noted for their courage in hunting animals that den in the ground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Fox terriers are easy to train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Affectionate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Good companion dogs</a:t>
            </a:r>
          </a:p>
        </p:txBody>
      </p:sp>
    </p:spTree>
    <p:extLst>
      <p:ext uri="{BB962C8B-B14F-4D97-AF65-F5344CB8AC3E}">
        <p14:creationId xmlns:p14="http://schemas.microsoft.com/office/powerpoint/2010/main" val="39412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Fox Terrier</a:t>
            </a:r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00713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47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Terrier Group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ffectLst/>
                <a:latin typeface="TimesNewRoman,Bold" charset="0"/>
              </a:rPr>
              <a:t>Miniature Schnauzer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German breed developed to hunt badger, fox, weasel, etc.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Good apartment dog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Fond of children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Intelligent, hardy and healthy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Less than 20 pounds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12 – 14" in height at the shoulder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Stocky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Wirehaired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73480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Miniature Schnauzer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9605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36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Terrier Group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Parson Russell Terrier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Recognized by the American Kennel Club as part of the Terrier group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This dog was formerly the Jack Russell Terrier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Recognized in other nations as a separate breed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See the Jack Russell Terrier for a description</a:t>
            </a:r>
          </a:p>
        </p:txBody>
      </p:sp>
    </p:spTree>
    <p:extLst>
      <p:ext uri="{BB962C8B-B14F-4D97-AF65-F5344CB8AC3E}">
        <p14:creationId xmlns:p14="http://schemas.microsoft.com/office/powerpoint/2010/main" val="2589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Parson Russell Terrier</a:t>
            </a:r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1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63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Terrier Breeds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Airdale Terrier</a:t>
            </a:r>
          </a:p>
          <a:p>
            <a:r>
              <a:rPr lang="en-US" altLang="en-US"/>
              <a:t>Bedlington Terrier</a:t>
            </a:r>
          </a:p>
          <a:p>
            <a:r>
              <a:rPr lang="en-US" altLang="en-US"/>
              <a:t>Border Terrier</a:t>
            </a:r>
          </a:p>
          <a:p>
            <a:r>
              <a:rPr lang="en-US" altLang="en-US"/>
              <a:t>Bull Terrier</a:t>
            </a:r>
          </a:p>
          <a:p>
            <a:r>
              <a:rPr lang="en-US" altLang="en-US"/>
              <a:t>Skye Terrier</a:t>
            </a:r>
          </a:p>
          <a:p>
            <a:r>
              <a:rPr lang="en-US" altLang="en-US"/>
              <a:t>Welsh Terrier</a:t>
            </a:r>
          </a:p>
        </p:txBody>
      </p:sp>
    </p:spTree>
    <p:extLst>
      <p:ext uri="{BB962C8B-B14F-4D97-AF65-F5344CB8AC3E}">
        <p14:creationId xmlns:p14="http://schemas.microsoft.com/office/powerpoint/2010/main" val="359828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Seven Major Groups of Dogs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Sporting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Hounds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Terriers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Working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Herding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Toy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Non-Sporting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/>
              <a:t>Jack Russell Terrier (not included)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Parson Russell Terrier according to the AKC</a:t>
            </a:r>
          </a:p>
        </p:txBody>
      </p:sp>
    </p:spTree>
    <p:extLst>
      <p:ext uri="{BB962C8B-B14F-4D97-AF65-F5344CB8AC3E}">
        <p14:creationId xmlns:p14="http://schemas.microsoft.com/office/powerpoint/2010/main" val="2764917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Dogs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>
                <a:effectLst/>
                <a:latin typeface="TimesNewRoman,Bold" charset="0"/>
              </a:rPr>
              <a:t>Perform a service to humans</a:t>
            </a:r>
          </a:p>
          <a:p>
            <a:pPr lvl="1"/>
            <a:r>
              <a:rPr lang="en-US" altLang="en-US" sz="3600">
                <a:effectLst/>
                <a:latin typeface="TimesNewRoman,Bold" charset="0"/>
              </a:rPr>
              <a:t>Pulling sleds</a:t>
            </a:r>
          </a:p>
          <a:p>
            <a:pPr lvl="1"/>
            <a:r>
              <a:rPr lang="en-US" altLang="en-US" sz="3600">
                <a:effectLst/>
                <a:latin typeface="TimesNewRoman,Bold" charset="0"/>
              </a:rPr>
              <a:t>Protecting property</a:t>
            </a:r>
          </a:p>
          <a:p>
            <a:pPr lvl="1"/>
            <a:r>
              <a:rPr lang="en-US" altLang="en-US" sz="3600">
                <a:effectLst/>
                <a:latin typeface="TimesNewRoman,Bold" charset="0"/>
              </a:rPr>
              <a:t>Performing rescue work</a:t>
            </a:r>
          </a:p>
          <a:p>
            <a:pPr lvl="1"/>
            <a:r>
              <a:rPr lang="en-US" altLang="en-US" sz="3600">
                <a:effectLst/>
                <a:latin typeface="TimesNewRoman,Bold" charset="0"/>
              </a:rPr>
              <a:t>Carrying messages</a:t>
            </a:r>
          </a:p>
          <a:p>
            <a:endParaRPr lang="en-US" altLang="en-US" sz="2400">
              <a:effectLst/>
              <a:latin typeface="TimesNewRoman,Bold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58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Dogs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Great Dane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One of two largest breeds of dogs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Friendly companion or watchdog.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Weight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110-115 lbs for females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120-150 lbs for males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Height at the shoulder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&gt; 28" for females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&gt; 30" for males</a:t>
            </a:r>
          </a:p>
        </p:txBody>
      </p:sp>
    </p:spTree>
    <p:extLst>
      <p:ext uri="{BB962C8B-B14F-4D97-AF65-F5344CB8AC3E}">
        <p14:creationId xmlns:p14="http://schemas.microsoft.com/office/powerpoint/2010/main" val="38160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Great Dane</a:t>
            </a:r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52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Dogs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Saint Bernards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One of the two largest breeds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Excellent sense of smell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Coat made it suitable to perform rescue in extreme mountain climate conditions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Peaceful, quiet, and gentle dog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Loves the company of humans 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Makes a good companion dog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Color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Red with white markings or white with red markings</a:t>
            </a:r>
          </a:p>
        </p:txBody>
      </p:sp>
    </p:spTree>
    <p:extLst>
      <p:ext uri="{BB962C8B-B14F-4D97-AF65-F5344CB8AC3E}">
        <p14:creationId xmlns:p14="http://schemas.microsoft.com/office/powerpoint/2010/main" val="39808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Saint Bernard</a:t>
            </a:r>
          </a:p>
        </p:txBody>
      </p:sp>
      <p:pic>
        <p:nvPicPr>
          <p:cNvPr id="33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838825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0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Dogs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Siberian Husky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Originated in Asia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Endurance sled dog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Found its home in Alaska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Began to win the All Alaska Sweepstakes Race in the early 1900’s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Friendly and gentle dog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May be stubborn and ill around children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Not aggressiveness or protective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Poor watchdog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Color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Pure white to all other colors including black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78588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Siberian Husky</a:t>
            </a:r>
          </a:p>
        </p:txBody>
      </p:sp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672138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03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Working Breeds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Alaskan malamute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Boxer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Doberman Pinscher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Great Pyrenees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Mastiff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Standard Schnauzer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Rottweiler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Samoyed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99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Herding Dogs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effectLst/>
                <a:latin typeface="TimesNewRoman,Bold" charset="0"/>
              </a:rPr>
              <a:t>Developed to assist the herdsman manage various livestock species</a:t>
            </a:r>
          </a:p>
          <a:p>
            <a:endParaRPr lang="en-US" altLang="en-US" sz="1800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Herding Dogs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Collies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One of the older breeds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Used for sheepherding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Used mainly today as: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devoted family dogs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wary of strangers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very protective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Either rough-coated (longhaired) or smooth coated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ffectLst/>
                <a:latin typeface="TimesNewRoman,Bold" charset="0"/>
              </a:rPr>
              <a:t>long-haired collie require frequent brushing to remove burrs and knotted hair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ffectLst/>
                <a:latin typeface="TimesNewRoman,Bold" charset="0"/>
              </a:rPr>
              <a:t>Color: Sable and white, Tricolored, Blue and merle, and white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380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1066800"/>
          </a:xfrm>
        </p:spPr>
        <p:txBody>
          <a:bodyPr/>
          <a:lstStyle/>
          <a:p>
            <a:r>
              <a:rPr lang="en-US" altLang="en-US" sz="5400"/>
              <a:t>Sporting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 sz="4000"/>
              <a:t>Developed to hunt game</a:t>
            </a:r>
          </a:p>
          <a:p>
            <a:pPr lvl="2"/>
            <a:r>
              <a:rPr lang="en-US" altLang="en-US" sz="3200"/>
              <a:t>Pointers</a:t>
            </a:r>
          </a:p>
          <a:p>
            <a:pPr lvl="2"/>
            <a:r>
              <a:rPr lang="en-US" altLang="en-US" sz="3200"/>
              <a:t>Setters (Irish Setter)</a:t>
            </a:r>
          </a:p>
          <a:p>
            <a:pPr lvl="2"/>
            <a:r>
              <a:rPr lang="en-US" altLang="en-US" sz="3200"/>
              <a:t>Spaniels</a:t>
            </a:r>
          </a:p>
          <a:p>
            <a:pPr lvl="2"/>
            <a:r>
              <a:rPr lang="en-US" altLang="en-US" sz="3200"/>
              <a:t>Retrievers</a:t>
            </a:r>
          </a:p>
          <a:p>
            <a:pPr lvl="2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4090594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Collie</a:t>
            </a:r>
          </a:p>
        </p:txBody>
      </p:sp>
      <p:pic>
        <p:nvPicPr>
          <p:cNvPr id="338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0292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67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Herding Dogs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German Shepherd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Probably crossed between herding dogs &amp; wolves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Rescue dogs, police dogs, guard dogs, guide dogs, and pets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Courageous, loyal, obedient, and affectionate to family members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Leery of strangers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Color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Black nose with various shades of gray, brown, and yellow</a:t>
            </a:r>
          </a:p>
        </p:txBody>
      </p:sp>
    </p:spTree>
    <p:extLst>
      <p:ext uri="{BB962C8B-B14F-4D97-AF65-F5344CB8AC3E}">
        <p14:creationId xmlns:p14="http://schemas.microsoft.com/office/powerpoint/2010/main" val="4495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German Shepherd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9286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90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Herding Dogs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Shetland sheepdog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Small version of the collie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Excellent family pets and companion dogs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Docile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Devoted dog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Intelligent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Color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Black, blue merle, and sable with markings of white and/or tan</a:t>
            </a:r>
          </a:p>
          <a:p>
            <a:pPr>
              <a:lnSpc>
                <a:spcPct val="90000"/>
              </a:lnSpc>
            </a:pPr>
            <a:endParaRPr lang="en-US" altLang="en-US" sz="2400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Shetland Sheepdog</a:t>
            </a: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5483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56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Herding Breeds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Old English Sheepdog</a:t>
            </a:r>
          </a:p>
          <a:p>
            <a:r>
              <a:rPr lang="en-US" altLang="en-US"/>
              <a:t>Welsh Corgi</a:t>
            </a:r>
          </a:p>
        </p:txBody>
      </p:sp>
    </p:spTree>
    <p:extLst>
      <p:ext uri="{BB962C8B-B14F-4D97-AF65-F5344CB8AC3E}">
        <p14:creationId xmlns:p14="http://schemas.microsoft.com/office/powerpoint/2010/main" val="2645465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Toys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So-named because of their small size</a:t>
            </a:r>
          </a:p>
          <a:p>
            <a:r>
              <a:rPr lang="en-US" altLang="en-US">
                <a:effectLst/>
                <a:latin typeface="TimesNewRoman,Bold" charset="0"/>
              </a:rPr>
              <a:t>Most often used as house pets and companions</a:t>
            </a:r>
          </a:p>
          <a:p>
            <a:endParaRPr lang="en-US" altLang="en-US">
              <a:effectLst/>
              <a:latin typeface="TimesNewRoman,Bold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83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Toys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Chihuahua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Named for the state of Chihuahua in Mexico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Smallest breed of dog in the world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Oldest breed on the continent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Noted as a clannish breed 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Does not like other breeds of dogs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Courageous, energetic, lively, alert, and intelligent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84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Chihuahua</a:t>
            </a:r>
          </a:p>
        </p:txBody>
      </p:sp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722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0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Toys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Pekingese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From China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Extremely affectionate with its owner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Make good watchdogs or lapdogs for apartment dwellers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Will show great courage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Not afraid of larger adversaries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Require teeth care to prevent decay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ffectLst/>
                <a:latin typeface="TimesNewRoman,Bold" charset="0"/>
              </a:rPr>
              <a:t>Needs frequent coat care to keep its long, fine hair well groomed</a:t>
            </a:r>
          </a:p>
        </p:txBody>
      </p:sp>
    </p:spTree>
    <p:extLst>
      <p:ext uri="{BB962C8B-B14F-4D97-AF65-F5344CB8AC3E}">
        <p14:creationId xmlns:p14="http://schemas.microsoft.com/office/powerpoint/2010/main" val="16716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Hound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Hunting and tracking by scent and sight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Basset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Bloodhound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Dachshund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Greyhound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Beagles</a:t>
            </a:r>
          </a:p>
        </p:txBody>
      </p:sp>
      <p:pic>
        <p:nvPicPr>
          <p:cNvPr id="6148" name="Picture 4" descr="Black and Tan Coonh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171700" cy="1989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396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Pekingese</a:t>
            </a: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807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Toys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Shih Tzu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Chinese breed with a long, flowing hair coat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Requires constant care to prevent matting and knotting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Color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Eyes and nose are rim black with any coat color</a:t>
            </a:r>
          </a:p>
          <a:p>
            <a:pPr lvl="1"/>
            <a:r>
              <a:rPr lang="en-US" altLang="en-US">
                <a:effectLst/>
                <a:latin typeface="TimesNewRoman,Bold" charset="0"/>
              </a:rPr>
              <a:t>Looks like a miniature lion</a:t>
            </a:r>
          </a:p>
          <a:p>
            <a:pPr lvl="2"/>
            <a:r>
              <a:rPr lang="en-US" altLang="en-US">
                <a:effectLst/>
                <a:latin typeface="TimesNewRoman,Bold" charset="0"/>
              </a:rPr>
              <a:t>Has an aristocratic, arrogant carriage</a:t>
            </a:r>
          </a:p>
          <a:p>
            <a:endParaRPr lang="en-US" altLang="en-US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Shih Tzu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1512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92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Toy Breeds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Italian Greyhound</a:t>
            </a:r>
          </a:p>
          <a:p>
            <a:r>
              <a:rPr lang="en-US" altLang="en-US"/>
              <a:t>Manchester Terrier</a:t>
            </a:r>
          </a:p>
          <a:p>
            <a:r>
              <a:rPr lang="en-US" altLang="en-US"/>
              <a:t>Pug</a:t>
            </a:r>
          </a:p>
        </p:txBody>
      </p:sp>
    </p:spTree>
    <p:extLst>
      <p:ext uri="{BB962C8B-B14F-4D97-AF65-F5344CB8AC3E}">
        <p14:creationId xmlns:p14="http://schemas.microsoft.com/office/powerpoint/2010/main" val="2773059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Non-sporting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Miscellaneous breeds</a:t>
            </a:r>
          </a:p>
          <a:p>
            <a:r>
              <a:rPr lang="en-US" altLang="en-US">
                <a:effectLst/>
                <a:latin typeface="TimesNewRoman,Bold" charset="0"/>
              </a:rPr>
              <a:t>Used mainly for companion dogs</a:t>
            </a:r>
          </a:p>
          <a:p>
            <a:endParaRPr lang="en-US" altLang="en-US">
              <a:effectLst/>
              <a:latin typeface="TimesNewRoman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08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Non-sporting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ffectLst/>
                <a:latin typeface="TimesNewRoman,Bold" charset="0"/>
              </a:rPr>
              <a:t>Boston Terrier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American breed 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Originated from crossing the English Bulldog and white English Terrier and further developed though inbreeding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Clean cut dog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Has the body conformation of a Terrier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Make excellent house dogs or companion dogs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Even tempered, intelligent, and get along well with children</a:t>
            </a:r>
          </a:p>
          <a:p>
            <a:pPr lvl="1"/>
            <a:r>
              <a:rPr lang="en-US" altLang="en-US" sz="2400">
                <a:effectLst/>
                <a:latin typeface="TimesNewRoman,Bold" charset="0"/>
              </a:rPr>
              <a:t>Color:</a:t>
            </a:r>
          </a:p>
          <a:p>
            <a:pPr lvl="2"/>
            <a:r>
              <a:rPr lang="en-US" altLang="en-US" sz="2000">
                <a:effectLst/>
                <a:latin typeface="TimesNewRoman,Bold" charset="0"/>
              </a:rPr>
              <a:t>Black or Brindle with white markings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806248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Boston Terrier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7815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678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Non-sporting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>
                <a:effectLst/>
                <a:latin typeface="TimesNewRoman,Bold" charset="0"/>
              </a:rPr>
              <a:t>Dalmatian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ffectLst/>
                <a:latin typeface="TimesNewRoman,Bold" charset="0"/>
              </a:rPr>
              <a:t>Calm, quiet dog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Intelligent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ffectLst/>
                <a:latin typeface="TimesNewRoman,Bold" charset="0"/>
              </a:rPr>
              <a:t>Has been used as a trail hound for tracking, for hunting birds, boar, and bear, retrieving game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ffectLst/>
                <a:latin typeface="TimesNewRoman,Bold" charset="0"/>
              </a:rPr>
              <a:t>Most notably used as a coach or carriage dog (fire trucks)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ffectLst/>
                <a:latin typeface="TimesNewRoman,Bold" charset="0"/>
              </a:rPr>
              <a:t>Will follow their master if at all possible regardless of the mode of the master’s travel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Thrives on human companionship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Natural as guardians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Love children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ffectLst/>
                <a:latin typeface="TimesNewRoman,Bold" charset="0"/>
              </a:rPr>
              <a:t>Color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White with black spots or white with liver brown spots</a:t>
            </a:r>
          </a:p>
        </p:txBody>
      </p:sp>
    </p:spTree>
    <p:extLst>
      <p:ext uri="{BB962C8B-B14F-4D97-AF65-F5344CB8AC3E}">
        <p14:creationId xmlns:p14="http://schemas.microsoft.com/office/powerpoint/2010/main" val="32147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Dalmatian</a:t>
            </a: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771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17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Non-sporting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TimesNewRoman,Bold" charset="0"/>
              </a:rPr>
              <a:t>Poodle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Very intelligent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Good natured dog (usually)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Known as the national dog of France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Used as a retriever, duck(water) dog, and circus trick dog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Used today as companion and show dogs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All colors with an even and solid coat color at the skin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Weight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Standards average 35 - 45 pounds for females and 40 – 50 pounds for males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Miniature varieties average 16 - 35 pounds for females and 18 – 30 pounds for males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Toy Poodles average 14 - 16 pounds for females and 15 – 18 pounds for males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imesNewRoman,Bold" charset="0"/>
              </a:rPr>
              <a:t>Height at the shoulder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Standards are &gt;15"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Miniature varieties average 10 – 15" 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ffectLst/>
                <a:latin typeface="TimesNewRoman,Bold" charset="0"/>
              </a:rPr>
              <a:t>Toy Poodles are &lt; 10"</a:t>
            </a:r>
          </a:p>
        </p:txBody>
      </p:sp>
    </p:spTree>
    <p:extLst>
      <p:ext uri="{BB962C8B-B14F-4D97-AF65-F5344CB8AC3E}">
        <p14:creationId xmlns:p14="http://schemas.microsoft.com/office/powerpoint/2010/main" val="24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Terrier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Hunt under ground</a:t>
            </a:r>
          </a:p>
          <a:p>
            <a:pPr lvl="2"/>
            <a:r>
              <a:rPr lang="en-US" altLang="en-US" sz="3200"/>
              <a:t>Terriers</a:t>
            </a:r>
          </a:p>
          <a:p>
            <a:pPr lvl="2"/>
            <a:r>
              <a:rPr lang="en-US" altLang="en-US" sz="3200"/>
              <a:t>Schnauzers</a:t>
            </a:r>
          </a:p>
          <a:p>
            <a:pPr lvl="2"/>
            <a:endParaRPr lang="en-US" altLang="en-US" sz="3200"/>
          </a:p>
        </p:txBody>
      </p:sp>
      <p:pic>
        <p:nvPicPr>
          <p:cNvPr id="7172" name="Picture 4" descr="Airedale Te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6576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59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Poodle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055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13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Non-Sporting Breeds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Bulldog</a:t>
            </a:r>
          </a:p>
          <a:p>
            <a:r>
              <a:rPr lang="en-US" altLang="en-US"/>
              <a:t>Lhasa Apso</a:t>
            </a:r>
          </a:p>
          <a:p>
            <a:r>
              <a:rPr lang="en-US" altLang="en-US"/>
              <a:t>Chow Chow</a:t>
            </a:r>
          </a:p>
        </p:txBody>
      </p:sp>
    </p:spTree>
    <p:extLst>
      <p:ext uri="{BB962C8B-B14F-4D97-AF65-F5344CB8AC3E}">
        <p14:creationId xmlns:p14="http://schemas.microsoft.com/office/powerpoint/2010/main" val="39861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Working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Developed to perform services 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Pulling sleds, protecting property, and provide human protection, guarding property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Doberman Pinscher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Great Dane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Saint Bernard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Siberian Husky</a:t>
            </a:r>
          </a:p>
        </p:txBody>
      </p:sp>
      <p:pic>
        <p:nvPicPr>
          <p:cNvPr id="9220" name="Picture 4" descr="Bullmas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81400"/>
            <a:ext cx="2895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6774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Herding 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Developed to assist in managing livestock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Collie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German Shepherd</a:t>
            </a:r>
          </a:p>
          <a:p>
            <a:pPr lvl="2">
              <a:lnSpc>
                <a:spcPct val="90000"/>
              </a:lnSpc>
            </a:pPr>
            <a:r>
              <a:rPr lang="en-US" altLang="en-US" sz="3200"/>
              <a:t>Old English Sheepdog</a:t>
            </a:r>
          </a:p>
        </p:txBody>
      </p:sp>
      <p:pic>
        <p:nvPicPr>
          <p:cNvPr id="13316" name="Picture 1028" descr="Shetland Sheep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32263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902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1657</Words>
  <Application>Microsoft Office PowerPoint</Application>
  <PresentationFormat>On-screen Show (4:3)</PresentationFormat>
  <Paragraphs>365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Ocean</vt:lpstr>
      <vt:lpstr>Digital Dots</vt:lpstr>
      <vt:lpstr>Animal Science II-Small Animal</vt:lpstr>
      <vt:lpstr>Essential Standard 7.00</vt:lpstr>
      <vt:lpstr>Objective 7.01</vt:lpstr>
      <vt:lpstr>Seven Major Groups of Dogs</vt:lpstr>
      <vt:lpstr>Sporting</vt:lpstr>
      <vt:lpstr>Hound </vt:lpstr>
      <vt:lpstr>Terrier</vt:lpstr>
      <vt:lpstr>Working</vt:lpstr>
      <vt:lpstr>Herding </vt:lpstr>
      <vt:lpstr>Toy</vt:lpstr>
      <vt:lpstr>Non-sporting</vt:lpstr>
      <vt:lpstr>Sporting</vt:lpstr>
      <vt:lpstr>Sporting</vt:lpstr>
      <vt:lpstr>Pointer</vt:lpstr>
      <vt:lpstr>Sporting</vt:lpstr>
      <vt:lpstr>Irish Setter</vt:lpstr>
      <vt:lpstr>Sporting</vt:lpstr>
      <vt:lpstr>American Cocker Spaniel</vt:lpstr>
      <vt:lpstr>Sporting</vt:lpstr>
      <vt:lpstr>Labrador Retriever</vt:lpstr>
      <vt:lpstr>Other Sporting Breeds</vt:lpstr>
      <vt:lpstr>The Hounds</vt:lpstr>
      <vt:lpstr>The Hounds</vt:lpstr>
      <vt:lpstr>Basset Hound</vt:lpstr>
      <vt:lpstr>The Hounds</vt:lpstr>
      <vt:lpstr>Beagle</vt:lpstr>
      <vt:lpstr>The Hounds</vt:lpstr>
      <vt:lpstr>Bloodhound</vt:lpstr>
      <vt:lpstr>The Hounds</vt:lpstr>
      <vt:lpstr>Greyhound</vt:lpstr>
      <vt:lpstr>Other Hound Breeds</vt:lpstr>
      <vt:lpstr>The Terrier Group</vt:lpstr>
      <vt:lpstr>The Terrier Group</vt:lpstr>
      <vt:lpstr>Fox Terrier</vt:lpstr>
      <vt:lpstr>The Terrier Group</vt:lpstr>
      <vt:lpstr>Miniature Schnauzer</vt:lpstr>
      <vt:lpstr>The Terrier Group</vt:lpstr>
      <vt:lpstr>Parson Russell Terrier</vt:lpstr>
      <vt:lpstr>Other Terrier Breeds</vt:lpstr>
      <vt:lpstr>Working Dogs</vt:lpstr>
      <vt:lpstr>Working Dogs</vt:lpstr>
      <vt:lpstr>Great Dane</vt:lpstr>
      <vt:lpstr>Working Dogs</vt:lpstr>
      <vt:lpstr>Saint Bernard</vt:lpstr>
      <vt:lpstr>Working Dogs</vt:lpstr>
      <vt:lpstr>Siberian Husky</vt:lpstr>
      <vt:lpstr>Other Working Breeds</vt:lpstr>
      <vt:lpstr>Herding Dogs</vt:lpstr>
      <vt:lpstr>Herding Dogs</vt:lpstr>
      <vt:lpstr>Collie</vt:lpstr>
      <vt:lpstr>Herding Dogs</vt:lpstr>
      <vt:lpstr>German Shepherd</vt:lpstr>
      <vt:lpstr>Herding Dogs</vt:lpstr>
      <vt:lpstr>Shetland Sheepdog</vt:lpstr>
      <vt:lpstr>Other Herding Breeds</vt:lpstr>
      <vt:lpstr>Toys</vt:lpstr>
      <vt:lpstr>Toys</vt:lpstr>
      <vt:lpstr>Chihuahua</vt:lpstr>
      <vt:lpstr>Toys</vt:lpstr>
      <vt:lpstr>Pekingese</vt:lpstr>
      <vt:lpstr>Toys</vt:lpstr>
      <vt:lpstr>Shih Tzu</vt:lpstr>
      <vt:lpstr>Other Toy Breeds</vt:lpstr>
      <vt:lpstr>Non-sporting</vt:lpstr>
      <vt:lpstr>Non-sporting</vt:lpstr>
      <vt:lpstr>Boston Terrier</vt:lpstr>
      <vt:lpstr>Non-sporting</vt:lpstr>
      <vt:lpstr>Dalmatian</vt:lpstr>
      <vt:lpstr>Non-sporting</vt:lpstr>
      <vt:lpstr>Poodle</vt:lpstr>
      <vt:lpstr>Other Non-Sporting Breeds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 2-Small Animal</dc:title>
  <dc:creator>Sarah Smith</dc:creator>
  <cp:lastModifiedBy>Sarah Smith</cp:lastModifiedBy>
  <cp:revision>8</cp:revision>
  <dcterms:created xsi:type="dcterms:W3CDTF">2018-07-02T16:11:19Z</dcterms:created>
  <dcterms:modified xsi:type="dcterms:W3CDTF">2018-07-03T14:57:52Z</dcterms:modified>
</cp:coreProperties>
</file>