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76" r:id="rId4"/>
    <p:sldId id="277" r:id="rId5"/>
    <p:sldId id="258" r:id="rId6"/>
    <p:sldId id="259" r:id="rId7"/>
    <p:sldId id="271" r:id="rId8"/>
    <p:sldId id="260" r:id="rId9"/>
    <p:sldId id="261" r:id="rId10"/>
    <p:sldId id="272" r:id="rId11"/>
    <p:sldId id="278" r:id="rId12"/>
    <p:sldId id="279" r:id="rId13"/>
    <p:sldId id="280" r:id="rId14"/>
    <p:sldId id="281" r:id="rId15"/>
    <p:sldId id="262" r:id="rId16"/>
    <p:sldId id="263" r:id="rId17"/>
    <p:sldId id="273" r:id="rId18"/>
    <p:sldId id="264" r:id="rId19"/>
    <p:sldId id="265" r:id="rId20"/>
    <p:sldId id="274" r:id="rId21"/>
    <p:sldId id="266" r:id="rId22"/>
    <p:sldId id="267" r:id="rId23"/>
    <p:sldId id="268" r:id="rId24"/>
    <p:sldId id="269" r:id="rId25"/>
    <p:sldId id="270" r:id="rId26"/>
    <p:sldId id="27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5A5F227-79C5-411E-8962-77AA7026F91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AF76607-DDE7-42EA-8192-C57B05D97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F227-79C5-411E-8962-77AA7026F91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6607-DDE7-42EA-8192-C57B05D97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F227-79C5-411E-8962-77AA7026F91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6607-DDE7-42EA-8192-C57B05D97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FB9D9-9ADA-4DE5-AFA4-FF038A900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040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A5F227-79C5-411E-8962-77AA7026F91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F76607-DDE7-42EA-8192-C57B05D970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5A5F227-79C5-411E-8962-77AA7026F91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AF76607-DDE7-42EA-8192-C57B05D97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F227-79C5-411E-8962-77AA7026F91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6607-DDE7-42EA-8192-C57B05D970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F227-79C5-411E-8962-77AA7026F91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6607-DDE7-42EA-8192-C57B05D970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A5F227-79C5-411E-8962-77AA7026F91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F76607-DDE7-42EA-8192-C57B05D970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F227-79C5-411E-8962-77AA7026F91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6607-DDE7-42EA-8192-C57B05D97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A5F227-79C5-411E-8962-77AA7026F91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F76607-DDE7-42EA-8192-C57B05D970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A5F227-79C5-411E-8962-77AA7026F91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F76607-DDE7-42EA-8192-C57B05D970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A5F227-79C5-411E-8962-77AA7026F91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F76607-DDE7-42EA-8192-C57B05D97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english-bulldog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shar-pei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chow-chow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dalmatian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poodle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bichon-frise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boston-terrier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553200" cy="18943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Non-Sporting Group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Animal Science 2- Small Animals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9422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solidFill>
                  <a:schemeClr val="tx1"/>
                </a:solidFill>
              </a:rPr>
              <a:t>Bulldog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animal.discovery.com/tv-shows/dogs-101/videos/english-bulldog.htm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173474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Chinese </a:t>
            </a:r>
            <a:r>
              <a:rPr lang="en-US" sz="4400" dirty="0" err="1" smtClean="0"/>
              <a:t>Shar</a:t>
            </a:r>
            <a:r>
              <a:rPr lang="en-US" sz="4400" dirty="0" smtClean="0"/>
              <a:t>-Pei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10000" cy="4873752"/>
          </a:xfrm>
        </p:spPr>
        <p:txBody>
          <a:bodyPr/>
          <a:lstStyle/>
          <a:p>
            <a:r>
              <a:rPr lang="en-US" dirty="0"/>
              <a:t>An intelligent and often stubborn </a:t>
            </a:r>
            <a:r>
              <a:rPr lang="en-US" dirty="0" smtClean="0"/>
              <a:t>breed</a:t>
            </a:r>
          </a:p>
          <a:p>
            <a:r>
              <a:rPr lang="en-US" dirty="0" smtClean="0"/>
              <a:t>Black tongue was thought to ward off evil spirits</a:t>
            </a:r>
          </a:p>
          <a:p>
            <a:r>
              <a:rPr lang="en-US" dirty="0" smtClean="0"/>
              <a:t>Higher maintenance </a:t>
            </a:r>
            <a:endParaRPr lang="en-US" dirty="0"/>
          </a:p>
        </p:txBody>
      </p:sp>
      <p:pic>
        <p:nvPicPr>
          <p:cNvPr id="2050" name="Picture 2" descr="http://images.akc.org/breeds/action_images/chinese_shar_pe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3220" y="2133600"/>
            <a:ext cx="43815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3563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Chinese </a:t>
            </a:r>
            <a:r>
              <a:rPr lang="en-US" sz="4400" dirty="0" err="1" smtClean="0"/>
              <a:t>Shar</a:t>
            </a:r>
            <a:r>
              <a:rPr lang="en-US" sz="4400" dirty="0" smtClean="0"/>
              <a:t>-Pei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animal.discovery.com/tv-shows/dogs-101/videos/shar-pei.htm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4845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Chow </a:t>
            </a:r>
            <a:r>
              <a:rPr lang="en-US" sz="4400" dirty="0" err="1" smtClean="0"/>
              <a:t>Chow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873752"/>
          </a:xfrm>
        </p:spPr>
        <p:txBody>
          <a:bodyPr/>
          <a:lstStyle/>
          <a:p>
            <a:r>
              <a:rPr lang="en-US" dirty="0"/>
              <a:t>An all-purpose dog used for hunting, herding, pulling and protection of the </a:t>
            </a:r>
            <a:r>
              <a:rPr lang="en-US" dirty="0" smtClean="0"/>
              <a:t>home</a:t>
            </a:r>
          </a:p>
          <a:p>
            <a:r>
              <a:rPr lang="en-US" dirty="0"/>
              <a:t>Affectionate and devoted to </a:t>
            </a:r>
            <a:r>
              <a:rPr lang="en-US" dirty="0" smtClean="0"/>
              <a:t>family</a:t>
            </a:r>
          </a:p>
          <a:p>
            <a:r>
              <a:rPr lang="en-US" dirty="0" smtClean="0"/>
              <a:t>Independent (like a cat)</a:t>
            </a:r>
          </a:p>
          <a:p>
            <a:r>
              <a:rPr lang="en-US" dirty="0" smtClean="0"/>
              <a:t>Double coat requires extra care.</a:t>
            </a:r>
            <a:endParaRPr lang="en-US" dirty="0"/>
          </a:p>
        </p:txBody>
      </p:sp>
      <p:pic>
        <p:nvPicPr>
          <p:cNvPr id="4098" name="Picture 2" descr="http://images.akc.org/breeds/action_images/chow_ch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438400"/>
            <a:ext cx="43815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93914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Chow </a:t>
            </a:r>
            <a:r>
              <a:rPr lang="en-US" sz="4400" dirty="0" err="1" smtClean="0"/>
              <a:t>Chow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</a:t>
            </a:r>
            <a:r>
              <a:rPr lang="en-US" smtClean="0">
                <a:hlinkClick r:id="rId2"/>
              </a:rPr>
              <a:t>animal.discovery.com/tv-shows/dogs-101/videos/chow-chow.htm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6799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Dalmatian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300" dirty="0" smtClean="0"/>
              <a:t>Calm, quiet dog noted for its intelligence and adaptability that has been used as a trail hound for tracking, for hunting birds, boar, and bear, retrieving game, but most notably as a coach or carriage dog (fire trucks)</a:t>
            </a:r>
          </a:p>
        </p:txBody>
      </p:sp>
      <p:pic>
        <p:nvPicPr>
          <p:cNvPr id="101380" name="Picture 5" descr="cc086%20-%20Dalmati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1113" y="4953000"/>
            <a:ext cx="151288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1" name="Rectangle 7"/>
          <p:cNvSpPr>
            <a:spLocks noChangeArrowheads="1"/>
          </p:cNvSpPr>
          <p:nvPr/>
        </p:nvSpPr>
        <p:spPr bwMode="auto">
          <a:xfrm>
            <a:off x="5638800" y="6219825"/>
            <a:ext cx="20002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900" i="0"/>
              <a:t>http://www.animalthemes.co.nz/Product%20Graphics/Sawley/Coasters/cc086%20-%20Dalmatian.jpg</a:t>
            </a:r>
          </a:p>
        </p:txBody>
      </p:sp>
    </p:spTree>
    <p:extLst>
      <p:ext uri="{BB962C8B-B14F-4D97-AF65-F5344CB8AC3E}">
        <p14:creationId xmlns:p14="http://schemas.microsoft.com/office/powerpoint/2010/main" xmlns="" val="34685472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Dalmatian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300" dirty="0" smtClean="0"/>
              <a:t>These dogs will follow their master if at all possible regardless of the mode of the master’s travel and thrive on human companionship</a:t>
            </a:r>
          </a:p>
          <a:p>
            <a:pPr eaLnBrk="1" hangingPunct="1">
              <a:lnSpc>
                <a:spcPct val="80000"/>
              </a:lnSpc>
            </a:pPr>
            <a:r>
              <a:rPr lang="en-US" sz="3300" dirty="0" smtClean="0"/>
              <a:t>Natural as guardians and love children</a:t>
            </a:r>
          </a:p>
          <a:p>
            <a:pPr eaLnBrk="1" hangingPunct="1">
              <a:lnSpc>
                <a:spcPct val="80000"/>
              </a:lnSpc>
            </a:pPr>
            <a:r>
              <a:rPr lang="en-US" sz="3300" dirty="0" smtClean="0"/>
              <a:t>Color: White with black spots or white with liver brown spots </a:t>
            </a:r>
          </a:p>
        </p:txBody>
      </p:sp>
      <p:pic>
        <p:nvPicPr>
          <p:cNvPr id="102404" name="Picture 5" descr="Dalmati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4250" y="0"/>
            <a:ext cx="180975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8069309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Dalmatian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animal.discovery.com/tv-shows/dogs-101/videos/dalmatian.htm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243110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Lhasa Apso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dirty="0" smtClean="0"/>
              <a:t>Is known for its small size and heavy hair coat was used as guard dogs in Tibet</a:t>
            </a:r>
          </a:p>
        </p:txBody>
      </p:sp>
      <p:pic>
        <p:nvPicPr>
          <p:cNvPr id="103428" name="Picture 8" descr="lasahapsopersch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886200"/>
            <a:ext cx="23717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9" name="Rectangle 9"/>
          <p:cNvSpPr>
            <a:spLocks noChangeArrowheads="1"/>
          </p:cNvSpPr>
          <p:nvPr/>
        </p:nvSpPr>
        <p:spPr bwMode="auto">
          <a:xfrm>
            <a:off x="3048000" y="5943600"/>
            <a:ext cx="2971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900" i="0"/>
              <a:t>http://www.inseparabile.com/cani/images/lasahapsopersch4.jpg</a:t>
            </a:r>
          </a:p>
        </p:txBody>
      </p:sp>
    </p:spTree>
    <p:extLst>
      <p:ext uri="{BB962C8B-B14F-4D97-AF65-F5344CB8AC3E}">
        <p14:creationId xmlns:p14="http://schemas.microsoft.com/office/powerpoint/2010/main" xmlns="" val="155503894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Lhasa Apso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300" dirty="0" smtClean="0"/>
              <a:t>This dog is most suited for adults who will spend time with them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 smtClean="0"/>
              <a:t>Intelligent, quick hearing and can readily distinguish between strangers and close associates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 smtClean="0"/>
              <a:t>Very obedient if they trust you and respond readily to kindness</a:t>
            </a:r>
          </a:p>
        </p:txBody>
      </p:sp>
      <p:pic>
        <p:nvPicPr>
          <p:cNvPr id="104452" name="Picture 5" descr="Lhasa Aps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0"/>
            <a:ext cx="18097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1569950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Non-Sporting Group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dirty="0" smtClean="0"/>
              <a:t>Miscellaneous breeds used mainly for companion dogs</a:t>
            </a:r>
          </a:p>
        </p:txBody>
      </p:sp>
      <p:pic>
        <p:nvPicPr>
          <p:cNvPr id="96260" name="Picture 5" descr="American Eskimo D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81400"/>
            <a:ext cx="18097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1" name="Picture 7" descr="Chinese Shar-Pe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657600"/>
            <a:ext cx="18097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2" name="Picture 9" descr="Shiba In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657600"/>
            <a:ext cx="18097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63" name="Text Box 10"/>
          <p:cNvSpPr txBox="1">
            <a:spLocks noChangeArrowheads="1"/>
          </p:cNvSpPr>
          <p:nvPr/>
        </p:nvSpPr>
        <p:spPr bwMode="auto">
          <a:xfrm>
            <a:off x="838200" y="54864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i="0"/>
              <a:t>American Eskimo Dog </a:t>
            </a:r>
          </a:p>
        </p:txBody>
      </p:sp>
      <p:sp>
        <p:nvSpPr>
          <p:cNvPr id="96264" name="Text Box 11"/>
          <p:cNvSpPr txBox="1">
            <a:spLocks noChangeArrowheads="1"/>
          </p:cNvSpPr>
          <p:nvPr/>
        </p:nvSpPr>
        <p:spPr bwMode="auto">
          <a:xfrm>
            <a:off x="4038600" y="54864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i="0"/>
              <a:t>Chinese Shar-Pei</a:t>
            </a:r>
            <a:r>
              <a:rPr lang="en-US"/>
              <a:t> </a:t>
            </a:r>
          </a:p>
        </p:txBody>
      </p:sp>
      <p:sp>
        <p:nvSpPr>
          <p:cNvPr id="96265" name="Text Box 12"/>
          <p:cNvSpPr txBox="1">
            <a:spLocks noChangeArrowheads="1"/>
          </p:cNvSpPr>
          <p:nvPr/>
        </p:nvSpPr>
        <p:spPr bwMode="auto">
          <a:xfrm>
            <a:off x="7239000" y="5486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i="0"/>
              <a:t>Shiba Inu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8735298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Lhasa </a:t>
            </a:r>
            <a:r>
              <a:rPr lang="en-US" sz="4400" dirty="0" err="1" smtClean="0"/>
              <a:t>Apso</a:t>
            </a:r>
            <a:endParaRPr lang="en-US" sz="4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http://animal.discovery.com/tv-shows/dogs-101/videos/lhasa-apso.htm</a:t>
            </a:r>
          </a:p>
        </p:txBody>
      </p:sp>
    </p:spTree>
    <p:extLst>
      <p:ext uri="{BB962C8B-B14F-4D97-AF65-F5344CB8AC3E}">
        <p14:creationId xmlns:p14="http://schemas.microsoft.com/office/powerpoint/2010/main" xmlns="" val="69210849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Poodle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676400"/>
            <a:ext cx="6935788" cy="4114800"/>
          </a:xfrm>
        </p:spPr>
        <p:txBody>
          <a:bodyPr/>
          <a:lstStyle/>
          <a:p>
            <a:pPr eaLnBrk="1" hangingPunct="1"/>
            <a:r>
              <a:rPr lang="en-US" sz="3700" dirty="0" smtClean="0"/>
              <a:t>Very intelligent, good natured dog (usually), known as the national dog of France where it was used as a retriever, duck (water) dog, and circus trick dog</a:t>
            </a:r>
          </a:p>
        </p:txBody>
      </p:sp>
      <p:pic>
        <p:nvPicPr>
          <p:cNvPr id="262157" name="Picture 13" descr="boudreaux_pood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0800" y="3429000"/>
            <a:ext cx="1828800" cy="24384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5477" name="Rectangle 15"/>
          <p:cNvSpPr>
            <a:spLocks noChangeArrowheads="1"/>
          </p:cNvSpPr>
          <p:nvPr/>
        </p:nvSpPr>
        <p:spPr bwMode="auto">
          <a:xfrm>
            <a:off x="4953000" y="6096000"/>
            <a:ext cx="2362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900" i="0"/>
              <a:t>http://blog.lewrockwell.com/lewrw/archives/boudreaux_poodle.jpg</a:t>
            </a:r>
          </a:p>
        </p:txBody>
      </p:sp>
    </p:spTree>
    <p:extLst>
      <p:ext uri="{BB962C8B-B14F-4D97-AF65-F5344CB8AC3E}">
        <p14:creationId xmlns:p14="http://schemas.microsoft.com/office/powerpoint/2010/main" xmlns="" val="302593982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21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Poodle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783387" cy="4114800"/>
          </a:xfrm>
        </p:spPr>
        <p:txBody>
          <a:bodyPr/>
          <a:lstStyle/>
          <a:p>
            <a:pPr eaLnBrk="1" hangingPunct="1"/>
            <a:r>
              <a:rPr lang="en-US" sz="3700" dirty="0" smtClean="0"/>
              <a:t>Used more today as companion and show dogs</a:t>
            </a:r>
          </a:p>
          <a:p>
            <a:pPr eaLnBrk="1" hangingPunct="1"/>
            <a:r>
              <a:rPr lang="en-US" sz="3700" dirty="0" smtClean="0"/>
              <a:t>Color: All colors with an even and solid coat color at the skin</a:t>
            </a:r>
          </a:p>
          <a:p>
            <a:pPr eaLnBrk="1" hangingPunct="1">
              <a:buFont typeface="Wingdings" pitchFamily="2" charset="2"/>
              <a:buNone/>
            </a:pPr>
            <a:endParaRPr lang="en-US" sz="3700" dirty="0" smtClean="0"/>
          </a:p>
        </p:txBody>
      </p:sp>
      <p:pic>
        <p:nvPicPr>
          <p:cNvPr id="263175" name="Picture 7" descr="5627016_07fd71fe2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943600" y="4800600"/>
            <a:ext cx="1560513" cy="18272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6501" name="Text Box 9"/>
          <p:cNvSpPr txBox="1">
            <a:spLocks noChangeArrowheads="1"/>
          </p:cNvSpPr>
          <p:nvPr/>
        </p:nvSpPr>
        <p:spPr bwMode="auto">
          <a:xfrm>
            <a:off x="3810000" y="6096000"/>
            <a:ext cx="1828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i="0"/>
              <a:t>http://photos4.flickr.com/5627016_07fd71fe2d.jpg</a:t>
            </a:r>
          </a:p>
        </p:txBody>
      </p:sp>
    </p:spTree>
    <p:extLst>
      <p:ext uri="{BB962C8B-B14F-4D97-AF65-F5344CB8AC3E}">
        <p14:creationId xmlns:p14="http://schemas.microsoft.com/office/powerpoint/2010/main" xmlns="" val="285822796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3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Poodle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300" dirty="0" smtClean="0"/>
              <a:t>Weight: Standards average 35-45 pounds for females and 40-50 pounds for males; Miniature varieties average 16-35 pounds for females and 18-30 pounds for males; Toy Poodles average 14-16 pounds for females and 15-18 pounds for males</a:t>
            </a:r>
          </a:p>
        </p:txBody>
      </p:sp>
      <p:pic>
        <p:nvPicPr>
          <p:cNvPr id="107524" name="Picture 5" descr="Poodle (Miniature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6025" y="0"/>
            <a:ext cx="1577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0992686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Poodle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dirty="0" smtClean="0"/>
              <a:t>Height at the shoulder: Standards are &gt; 15” for females and males; Miniature varieties average 10-15” for females and males; Toy Poodles are &lt; 10” for females and males</a:t>
            </a:r>
          </a:p>
        </p:txBody>
      </p:sp>
      <p:pic>
        <p:nvPicPr>
          <p:cNvPr id="108548" name="Picture 5" descr="Poodle (Toy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4250" y="0"/>
            <a:ext cx="18097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2615732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400" dirty="0" smtClean="0"/>
              <a:t>Poodle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4000" dirty="0" smtClean="0"/>
              <a:t>Grooming-Hair</a:t>
            </a:r>
          </a:p>
          <a:p>
            <a:pPr>
              <a:lnSpc>
                <a:spcPct val="90000"/>
              </a:lnSpc>
            </a:pPr>
            <a:r>
              <a:rPr lang="en-US" sz="3700" dirty="0" smtClean="0"/>
              <a:t>Daily brushing recommended to remove dead hair and distribute the skin’s oils</a:t>
            </a:r>
          </a:p>
          <a:p>
            <a:pPr eaLnBrk="1" hangingPunct="1">
              <a:lnSpc>
                <a:spcPct val="90000"/>
              </a:lnSpc>
            </a:pPr>
            <a:r>
              <a:rPr lang="en-US" sz="3700" dirty="0" smtClean="0"/>
              <a:t>Check for mats in log hair- tease with comb behind ears and under legs</a:t>
            </a:r>
          </a:p>
        </p:txBody>
      </p:sp>
      <p:pic>
        <p:nvPicPr>
          <p:cNvPr id="109572" name="Picture 5" descr="pe0021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902200"/>
            <a:ext cx="24638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3840861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400" dirty="0" smtClean="0"/>
              <a:t>Poodle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animal.discovery.com/tv-shows/dogs-101/videos/poodle.htm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912704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Bichon </a:t>
            </a:r>
            <a:r>
              <a:rPr lang="en-US" sz="4400" dirty="0" err="1" smtClean="0"/>
              <a:t>Frise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33800" cy="48737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Bichon is a naturally gentle, playful dog. He loves activity and requires regular exercise. His hair grows continually and does not shed, so extensive grooming is a must to prevent mats. Bichons also tend to be a good breed for allergy sufferers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Once used as a circus dog!</a:t>
            </a:r>
            <a:endParaRPr lang="en-US" dirty="0"/>
          </a:p>
        </p:txBody>
      </p:sp>
      <p:pic>
        <p:nvPicPr>
          <p:cNvPr id="1026" name="Picture 2" descr="http://images.akc.org/breeds/action_images/bichon_fri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905000"/>
            <a:ext cx="43815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2765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Bichon </a:t>
            </a:r>
            <a:r>
              <a:rPr lang="en-US" sz="4400" dirty="0" err="1" smtClean="0"/>
              <a:t>Frise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animal.discovery.com/tv-shows/dogs-101/videos/bichon-frise.htm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3953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Boston Terrier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dirty="0" smtClean="0"/>
              <a:t>An American breed that originated from crossing the English Bulldog and white English Terrier and further developed through inbreeding</a:t>
            </a:r>
          </a:p>
        </p:txBody>
      </p:sp>
      <p:pic>
        <p:nvPicPr>
          <p:cNvPr id="97284" name="Picture 5" descr="bosto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40238"/>
            <a:ext cx="2819400" cy="241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5" name="Text Box 6"/>
          <p:cNvSpPr txBox="1">
            <a:spLocks noChangeArrowheads="1"/>
          </p:cNvSpPr>
          <p:nvPr/>
        </p:nvSpPr>
        <p:spPr bwMode="auto">
          <a:xfrm>
            <a:off x="3657600" y="6172200"/>
            <a:ext cx="2667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i="0"/>
              <a:t>http://www.ralfs-hundelexikon.de/foto/terr/boston1.jpg</a:t>
            </a:r>
          </a:p>
        </p:txBody>
      </p:sp>
    </p:spTree>
    <p:extLst>
      <p:ext uri="{BB962C8B-B14F-4D97-AF65-F5344CB8AC3E}">
        <p14:creationId xmlns:p14="http://schemas.microsoft.com/office/powerpoint/2010/main" xmlns="" val="319211271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Boston Terrier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300" dirty="0" smtClean="0"/>
              <a:t>A clean cut dog that has the body conformation of a Terrier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 smtClean="0"/>
              <a:t>Make excellent house dogs or companion dogs because they are even tempered, intelligent, and get along well with children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 smtClean="0"/>
              <a:t>Color: Black or Brindle with white markings</a:t>
            </a:r>
          </a:p>
        </p:txBody>
      </p:sp>
      <p:pic>
        <p:nvPicPr>
          <p:cNvPr id="98308" name="Picture 5" descr="Boston Terri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4250" y="0"/>
            <a:ext cx="180975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49483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Boston Terrier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animal.discovery.com/tv-shows/dogs-101/videos/boston-terrier.htm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5105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5" descr="bulldog-male-3yold-15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3750" y="3429000"/>
            <a:ext cx="33083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solidFill>
                  <a:schemeClr val="tx1"/>
                </a:solidFill>
              </a:rPr>
              <a:t>Bulldog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dirty="0" smtClean="0"/>
              <a:t>Originally a ferocious dog bred for bull baiting and fighting and noted to be almost insensitive to pain</a:t>
            </a:r>
          </a:p>
        </p:txBody>
      </p:sp>
      <p:sp>
        <p:nvSpPr>
          <p:cNvPr id="99333" name="Text Box 6"/>
          <p:cNvSpPr txBox="1">
            <a:spLocks noChangeArrowheads="1"/>
          </p:cNvSpPr>
          <p:nvPr/>
        </p:nvSpPr>
        <p:spPr bwMode="auto">
          <a:xfrm>
            <a:off x="1143000" y="5486400"/>
            <a:ext cx="33528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i="0" dirty="0"/>
              <a:t>http://www.dogs-of-sirius.com/bulldog/max/bulldog-male-3yold-1560.jpg</a:t>
            </a:r>
          </a:p>
        </p:txBody>
      </p:sp>
    </p:spTree>
    <p:extLst>
      <p:ext uri="{BB962C8B-B14F-4D97-AF65-F5344CB8AC3E}">
        <p14:creationId xmlns:p14="http://schemas.microsoft.com/office/powerpoint/2010/main" xmlns="" val="397234182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Bulldog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300" dirty="0" smtClean="0"/>
              <a:t>Today they have been selectively bred to be good natured</a:t>
            </a:r>
          </a:p>
          <a:p>
            <a:pPr eaLnBrk="1" hangingPunct="1">
              <a:lnSpc>
                <a:spcPct val="80000"/>
              </a:lnSpc>
            </a:pPr>
            <a:r>
              <a:rPr lang="en-US" sz="3300" dirty="0" smtClean="0"/>
              <a:t>May have problems at whelping due to the large size of the puppy’s head</a:t>
            </a:r>
          </a:p>
          <a:p>
            <a:pPr eaLnBrk="1" hangingPunct="1">
              <a:lnSpc>
                <a:spcPct val="80000"/>
              </a:lnSpc>
            </a:pPr>
            <a:r>
              <a:rPr lang="en-US" sz="3300" dirty="0" smtClean="0"/>
              <a:t>Color: solid white, solid red, fawn or fallow, red or other colors of brindle, and piebald</a:t>
            </a:r>
          </a:p>
        </p:txBody>
      </p:sp>
      <p:pic>
        <p:nvPicPr>
          <p:cNvPr id="100356" name="Picture 8" descr="Bulld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4250" y="0"/>
            <a:ext cx="180975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5780026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629</Words>
  <Application>Microsoft Office PowerPoint</Application>
  <PresentationFormat>On-screen Show (4:3)</PresentationFormat>
  <Paragraphs>78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Oriel</vt:lpstr>
      <vt:lpstr>Non-Sporting Group</vt:lpstr>
      <vt:lpstr>Non-Sporting Group</vt:lpstr>
      <vt:lpstr>Bichon Frise</vt:lpstr>
      <vt:lpstr>Bichon Frise</vt:lpstr>
      <vt:lpstr>Boston Terrier</vt:lpstr>
      <vt:lpstr>Boston Terrier</vt:lpstr>
      <vt:lpstr>Boston Terrier</vt:lpstr>
      <vt:lpstr>Bulldog</vt:lpstr>
      <vt:lpstr>Bulldog</vt:lpstr>
      <vt:lpstr>Bulldog</vt:lpstr>
      <vt:lpstr>Chinese Shar-Pei</vt:lpstr>
      <vt:lpstr>Chinese Shar-Pei</vt:lpstr>
      <vt:lpstr>Chow Chow</vt:lpstr>
      <vt:lpstr>Chow Chow</vt:lpstr>
      <vt:lpstr>Dalmatian</vt:lpstr>
      <vt:lpstr>Dalmatian</vt:lpstr>
      <vt:lpstr>Dalmatian</vt:lpstr>
      <vt:lpstr>Lhasa Apso</vt:lpstr>
      <vt:lpstr>Lhasa Apso</vt:lpstr>
      <vt:lpstr>Lhasa Apso</vt:lpstr>
      <vt:lpstr>Poodle</vt:lpstr>
      <vt:lpstr>Poodle</vt:lpstr>
      <vt:lpstr>Poodle</vt:lpstr>
      <vt:lpstr>Poodle</vt:lpstr>
      <vt:lpstr>Poodle</vt:lpstr>
      <vt:lpstr>Poodle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Non-Sporting Group</dc:title>
  <dc:creator>Pugh, Laura</dc:creator>
  <cp:lastModifiedBy>Catawba County Schools</cp:lastModifiedBy>
  <cp:revision>5</cp:revision>
  <dcterms:created xsi:type="dcterms:W3CDTF">2013-03-20T01:41:13Z</dcterms:created>
  <dcterms:modified xsi:type="dcterms:W3CDTF">2013-04-16T13:51:17Z</dcterms:modified>
</cp:coreProperties>
</file>