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4"/>
  </p:handoutMasterIdLst>
  <p:sldIdLst>
    <p:sldId id="256" r:id="rId2"/>
    <p:sldId id="257" r:id="rId3"/>
    <p:sldId id="258" r:id="rId4"/>
    <p:sldId id="267" r:id="rId5"/>
    <p:sldId id="259" r:id="rId6"/>
    <p:sldId id="260" r:id="rId7"/>
    <p:sldId id="268" r:id="rId8"/>
    <p:sldId id="261" r:id="rId9"/>
    <p:sldId id="262" r:id="rId10"/>
    <p:sldId id="270" r:id="rId11"/>
    <p:sldId id="263" r:id="rId12"/>
    <p:sldId id="264" r:id="rId13"/>
    <p:sldId id="271" r:id="rId14"/>
    <p:sldId id="265" r:id="rId15"/>
    <p:sldId id="266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94" autoAdjust="0"/>
    <p:restoredTop sz="94660"/>
  </p:normalViewPr>
  <p:slideViewPr>
    <p:cSldViewPr>
      <p:cViewPr varScale="1">
        <p:scale>
          <a:sx n="63" d="100"/>
          <a:sy n="63" d="100"/>
        </p:scale>
        <p:origin x="-120" y="-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F5B6AEB7-289F-4636-9F66-41142D6301D3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9458FC96-C81A-4345-BC01-802A8FD81B8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D789199-4864-48F4-BD45-C3541A85C0D0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1C34BCF-9CA0-43DE-AC87-F1B38B6D71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9199-4864-48F4-BD45-C3541A85C0D0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34BCF-9CA0-43DE-AC87-F1B38B6D71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9199-4864-48F4-BD45-C3541A85C0D0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34BCF-9CA0-43DE-AC87-F1B38B6D71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D789199-4864-48F4-BD45-C3541A85C0D0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1C34BCF-9CA0-43DE-AC87-F1B38B6D71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D789199-4864-48F4-BD45-C3541A85C0D0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1C34BCF-9CA0-43DE-AC87-F1B38B6D71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9199-4864-48F4-BD45-C3541A85C0D0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34BCF-9CA0-43DE-AC87-F1B38B6D71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9199-4864-48F4-BD45-C3541A85C0D0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34BCF-9CA0-43DE-AC87-F1B38B6D71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D789199-4864-48F4-BD45-C3541A85C0D0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1C34BCF-9CA0-43DE-AC87-F1B38B6D71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9199-4864-48F4-BD45-C3541A85C0D0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34BCF-9CA0-43DE-AC87-F1B38B6D71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D789199-4864-48F4-BD45-C3541A85C0D0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1C34BCF-9CA0-43DE-AC87-F1B38B6D71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D789199-4864-48F4-BD45-C3541A85C0D0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1C34BCF-9CA0-43DE-AC87-F1B38B6D71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D789199-4864-48F4-BD45-C3541A85C0D0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1C34BCF-9CA0-43DE-AC87-F1B38B6D71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animal.discovery.com/tv-shows/dogs-101/videos/wire-fox-terrier.ht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animal.discovery.com/tv-shows/dogs-101/videos/miniature-schnauzer.ht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animal.discovery.com/tv-shows/dogs-101/videos/jack-russell.htm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animal.discovery.com/tv-shows/other/videos/breed-all-about-it-scottish-terrier.htm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animal.discovery.com/tv-shows/dogs-101/videos/soft-coated-wheaten-terrier.htm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animal.discovery.com/tv-shows/dogs-101/videos/west-highland-white-terrier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animal.discovery.com/tv-shows/dogs-101/videos/airedale-terrier.ht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animal.discovery.com/tv-shows/dogs-101/videos/bull-terrier.ht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Terrier Group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Animal Science 2- Small Animals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5182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Fox Terrier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animal.discovery.com/tv-shows/dogs-101/videos/wire-fox-terrier.htm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435855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Miniature Schnauzer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4191000" cy="4873752"/>
          </a:xfrm>
        </p:spPr>
        <p:txBody>
          <a:bodyPr/>
          <a:lstStyle/>
          <a:p>
            <a:pPr eaLnBrk="1" hangingPunct="1"/>
            <a:r>
              <a:rPr lang="en-US" sz="3700" dirty="0" smtClean="0"/>
              <a:t>German breed developed to hunt badger, fox, weasel, etc.</a:t>
            </a:r>
          </a:p>
        </p:txBody>
      </p:sp>
      <p:pic>
        <p:nvPicPr>
          <p:cNvPr id="53252" name="Picture 5" descr="miniature_schnauz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676400"/>
            <a:ext cx="3352800" cy="4421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735928853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79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Miniature Schnauzer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827213"/>
            <a:ext cx="7769225" cy="4268787"/>
          </a:xfrm>
        </p:spPr>
        <p:txBody>
          <a:bodyPr/>
          <a:lstStyle/>
          <a:p>
            <a:pPr eaLnBrk="1" hangingPunct="1"/>
            <a:r>
              <a:rPr lang="en-US" sz="3700" dirty="0" smtClean="0"/>
              <a:t>Good apartment dog and pet that is fond of children</a:t>
            </a:r>
          </a:p>
          <a:p>
            <a:pPr eaLnBrk="1" hangingPunct="1"/>
            <a:r>
              <a:rPr lang="en-US" sz="3700" dirty="0" smtClean="0"/>
              <a:t>Intelligent, hardy and healthy</a:t>
            </a:r>
          </a:p>
          <a:p>
            <a:pPr eaLnBrk="1" hangingPunct="1"/>
            <a:r>
              <a:rPr lang="en-US" sz="3700" dirty="0" smtClean="0"/>
              <a:t>Less than 20 pounds and only 12-14” in height at the shoulder, stocky and wirehaired</a:t>
            </a:r>
          </a:p>
        </p:txBody>
      </p:sp>
    </p:spTree>
    <p:extLst>
      <p:ext uri="{BB962C8B-B14F-4D97-AF65-F5344CB8AC3E}">
        <p14:creationId xmlns:p14="http://schemas.microsoft.com/office/powerpoint/2010/main" xmlns="" val="1290343317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04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0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Miniature Schnauzer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animal.discovery.com/tv-shows/dogs-101/videos/miniature-schnauzer.htm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7844447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dirty="0" smtClean="0"/>
              <a:t>Parson Russell Terrier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3700" dirty="0" smtClean="0"/>
              <a:t>Developed around 200 years ago in England by a clergyman, Parson Jack Russell to hunt fox</a:t>
            </a:r>
          </a:p>
        </p:txBody>
      </p:sp>
      <p:pic>
        <p:nvPicPr>
          <p:cNvPr id="55300" name="Picture 5" descr="pars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581400"/>
            <a:ext cx="30480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1" name="Text Box 6"/>
          <p:cNvSpPr txBox="1">
            <a:spLocks noChangeArrowheads="1"/>
          </p:cNvSpPr>
          <p:nvPr/>
        </p:nvSpPr>
        <p:spPr bwMode="auto">
          <a:xfrm>
            <a:off x="5181600" y="5057775"/>
            <a:ext cx="28194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900" i="0"/>
              <a:t>http://www.lechien.ch/images/races/photos/grandes/parson.jpg</a:t>
            </a:r>
          </a:p>
        </p:txBody>
      </p:sp>
    </p:spTree>
    <p:extLst>
      <p:ext uri="{BB962C8B-B14F-4D97-AF65-F5344CB8AC3E}">
        <p14:creationId xmlns:p14="http://schemas.microsoft.com/office/powerpoint/2010/main" xmlns="" val="2936801212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7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Parson Russell Terrier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905000"/>
            <a:ext cx="8534400" cy="46497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Known for its alert, confident, and ready attitude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May have a smooth or wirehaired coat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Color: White with black or tan markings or a combination of three colors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Weight: average 13-17 pounds for males and females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Height at the shoulder: 12-15” for males and females</a:t>
            </a:r>
          </a:p>
        </p:txBody>
      </p:sp>
    </p:spTree>
    <p:extLst>
      <p:ext uri="{BB962C8B-B14F-4D97-AF65-F5344CB8AC3E}">
        <p14:creationId xmlns:p14="http://schemas.microsoft.com/office/powerpoint/2010/main" xmlns="" val="2487745301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6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06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06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06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06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1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Parson Russell Terrier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</a:t>
            </a:r>
            <a:r>
              <a:rPr lang="en-US">
                <a:hlinkClick r:id="rId2"/>
              </a:rPr>
              <a:t>://</a:t>
            </a:r>
            <a:r>
              <a:rPr lang="en-US" smtClean="0">
                <a:hlinkClick r:id="rId2"/>
              </a:rPr>
              <a:t>animal.discovery.com/tv-shows/dogs-101/videos/jack-russell.htm</a:t>
            </a:r>
            <a:r>
              <a:rPr lang="en-US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1862137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Scottish Terrier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505200" cy="4873752"/>
          </a:xfrm>
        </p:spPr>
        <p:txBody>
          <a:bodyPr/>
          <a:lstStyle/>
          <a:p>
            <a:r>
              <a:rPr lang="en-US" dirty="0" smtClean="0"/>
              <a:t>Known as “Scotties”</a:t>
            </a:r>
          </a:p>
          <a:p>
            <a:r>
              <a:rPr lang="en-US" dirty="0" smtClean="0"/>
              <a:t>Originally bred to hunt &amp; kill vermin on the farms</a:t>
            </a:r>
          </a:p>
          <a:p>
            <a:r>
              <a:rPr lang="en-US" dirty="0"/>
              <a:t>Naturally a </a:t>
            </a:r>
            <a:r>
              <a:rPr lang="en-US" dirty="0" smtClean="0"/>
              <a:t>digger</a:t>
            </a:r>
          </a:p>
          <a:p>
            <a:r>
              <a:rPr lang="en-US" dirty="0" smtClean="0"/>
              <a:t>Gentle &amp; Loving but spirited which can make training difficult.</a:t>
            </a:r>
            <a:endParaRPr lang="en-US" dirty="0"/>
          </a:p>
          <a:p>
            <a:endParaRPr lang="en-US" dirty="0"/>
          </a:p>
        </p:txBody>
      </p:sp>
      <p:pic>
        <p:nvPicPr>
          <p:cNvPr id="1026" name="Picture 2" descr="http://images.akc.org/breeds/action_images/scottish_terri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362200"/>
            <a:ext cx="4381500" cy="3000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4676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Scottish Terrier</a:t>
            </a:r>
            <a:endParaRPr lang="en-US" sz="44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animal.discovery.com/tv-shows/other/videos/breed-all-about-it-scottish-terrier.htm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9867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Soft-Coated Wheaten Terrier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29200" y="1600200"/>
            <a:ext cx="2895600" cy="4873752"/>
          </a:xfrm>
        </p:spPr>
        <p:txBody>
          <a:bodyPr>
            <a:normAutofit fontScale="92500"/>
          </a:bodyPr>
          <a:lstStyle/>
          <a:p>
            <a:r>
              <a:rPr lang="en-US" dirty="0"/>
              <a:t>Ranging in size from 17 to 19 inches tall at the shoulder and weighing between 30 and 40 pounds.</a:t>
            </a:r>
          </a:p>
          <a:p>
            <a:r>
              <a:rPr lang="en-US" dirty="0"/>
              <a:t>Small game hunter; farm dog.</a:t>
            </a:r>
          </a:p>
          <a:p>
            <a:r>
              <a:rPr lang="en-US" dirty="0" smtClean="0"/>
              <a:t>Less “scrappy” than other terrier breeds.</a:t>
            </a:r>
          </a:p>
          <a:p>
            <a:r>
              <a:rPr lang="en-US" dirty="0" smtClean="0"/>
              <a:t>Excellent family dog.</a:t>
            </a:r>
            <a:endParaRPr lang="en-US" dirty="0"/>
          </a:p>
        </p:txBody>
      </p:sp>
      <p:pic>
        <p:nvPicPr>
          <p:cNvPr id="2050" name="Picture 2" descr="http://images.akc.org/breeds/action_images/soft_coated_wheaten_terri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33600"/>
            <a:ext cx="4381500" cy="3000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3647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Terrier Group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828800"/>
            <a:ext cx="8229600" cy="4421188"/>
          </a:xfrm>
        </p:spPr>
        <p:txBody>
          <a:bodyPr/>
          <a:lstStyle/>
          <a:p>
            <a:pPr eaLnBrk="1" hangingPunct="1"/>
            <a:r>
              <a:rPr lang="en-US" sz="3700" dirty="0" smtClean="0"/>
              <a:t>Developed to hunt “underground.”</a:t>
            </a:r>
          </a:p>
          <a:p>
            <a:pPr eaLnBrk="1" hangingPunct="1"/>
            <a:r>
              <a:rPr lang="en-US" sz="3700" dirty="0" smtClean="0"/>
              <a:t>Its name is derived from the Latin word terra meaning earth</a:t>
            </a:r>
          </a:p>
          <a:p>
            <a:pPr eaLnBrk="1" hangingPunct="1"/>
            <a:r>
              <a:rPr lang="en-US" sz="3700" dirty="0" smtClean="0"/>
              <a:t>There are two subgroups:</a:t>
            </a:r>
          </a:p>
          <a:p>
            <a:pPr lvl="1"/>
            <a:r>
              <a:rPr lang="en-US" sz="3400" dirty="0" smtClean="0"/>
              <a:t> the long legged and short legged</a:t>
            </a:r>
          </a:p>
        </p:txBody>
      </p:sp>
    </p:spTree>
    <p:extLst>
      <p:ext uri="{BB962C8B-B14F-4D97-AF65-F5344CB8AC3E}">
        <p14:creationId xmlns:p14="http://schemas.microsoft.com/office/powerpoint/2010/main" xmlns="" val="980536456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9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97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97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197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5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Soft Coated Wheaten Terrier</a:t>
            </a:r>
            <a:endParaRPr lang="en-US" sz="44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animal.discovery.com/tv-shows/dogs-101/videos/soft-coated-wheaten-terrier.htm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9578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West Highland Terrier</a:t>
            </a:r>
            <a:endParaRPr lang="en-US" sz="44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37074" y="1600200"/>
            <a:ext cx="3387725" cy="4873752"/>
          </a:xfrm>
        </p:spPr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ka The </a:t>
            </a:r>
            <a:r>
              <a:rPr lang="en-US" dirty="0" err="1"/>
              <a:t>Westie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Loves </a:t>
            </a:r>
            <a:r>
              <a:rPr lang="en-US" dirty="0"/>
              <a:t>people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devoted, happy and faithful dog </a:t>
            </a:r>
            <a:endParaRPr lang="en-US" dirty="0" smtClean="0"/>
          </a:p>
          <a:p>
            <a:r>
              <a:rPr lang="en-US" dirty="0"/>
              <a:t>W</a:t>
            </a:r>
            <a:r>
              <a:rPr lang="en-US" dirty="0" smtClean="0"/>
              <a:t>onderful </a:t>
            </a:r>
            <a:r>
              <a:rPr lang="en-US" dirty="0"/>
              <a:t>travel companion due to its small size</a:t>
            </a:r>
          </a:p>
        </p:txBody>
      </p:sp>
      <p:pic>
        <p:nvPicPr>
          <p:cNvPr id="4098" name="Picture 2" descr="http://images.akc.org/breeds/action_images/west_highland_white_terri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575" y="2133600"/>
            <a:ext cx="4381500" cy="3000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0467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West Highland Terrier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>
                <a:hlinkClick r:id="rId2"/>
              </a:rPr>
              <a:t>http://</a:t>
            </a:r>
            <a:r>
              <a:rPr lang="en-US" smtClean="0">
                <a:hlinkClick r:id="rId2"/>
              </a:rPr>
              <a:t>animal.discovery.com/tv-shows/dogs-101/videos/west-highland-white-terrier.htm</a:t>
            </a:r>
            <a:r>
              <a:rPr lang="en-US" smtClean="0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865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dirty="0" smtClean="0"/>
              <a:t>Airedale Terriers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90601" y="1827213"/>
            <a:ext cx="4800600" cy="4114800"/>
          </a:xfr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en-US" sz="3700" dirty="0" smtClean="0"/>
              <a:t>In the large long-legged group</a:t>
            </a:r>
          </a:p>
          <a:p>
            <a:pPr eaLnBrk="1" hangingPunct="1"/>
            <a:r>
              <a:rPr lang="en-US" sz="3700" dirty="0" smtClean="0"/>
              <a:t>Head and ears are tan with the sides and upper parts of the body being black or grizzle</a:t>
            </a:r>
          </a:p>
          <a:p>
            <a:pPr eaLnBrk="1" hangingPunct="1"/>
            <a:r>
              <a:rPr lang="en-US" sz="3700" dirty="0" smtClean="0"/>
              <a:t>Very docile, obedient dog that gets along well with children</a:t>
            </a:r>
          </a:p>
        </p:txBody>
      </p:sp>
      <p:pic>
        <p:nvPicPr>
          <p:cNvPr id="48132" name="Picture 5" descr="Airedale Terri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514600"/>
            <a:ext cx="2547482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964599106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9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9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98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5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Airedale Terriers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animal.discovery.com/tv-shows/dogs-101/videos/airedale-terrier.htm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2297606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dirty="0" smtClean="0"/>
              <a:t>Bull Terriers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3700" dirty="0" smtClean="0"/>
              <a:t>A cross of the Bulldog, Old English Terrier, and Spanish Pointer that were used for dogfights</a:t>
            </a:r>
          </a:p>
        </p:txBody>
      </p:sp>
      <p:pic>
        <p:nvPicPr>
          <p:cNvPr id="49156" name="Picture 5" descr="bull_terri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733800"/>
            <a:ext cx="3419475" cy="282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7" name="Text Box 6"/>
          <p:cNvSpPr txBox="1">
            <a:spLocks noChangeArrowheads="1"/>
          </p:cNvSpPr>
          <p:nvPr/>
        </p:nvSpPr>
        <p:spPr bwMode="auto">
          <a:xfrm>
            <a:off x="4724400" y="6629400"/>
            <a:ext cx="3352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900" i="0"/>
              <a:t>http://petcaretips.net/bull_terrier.jpg</a:t>
            </a:r>
          </a:p>
        </p:txBody>
      </p:sp>
    </p:spTree>
    <p:extLst>
      <p:ext uri="{BB962C8B-B14F-4D97-AF65-F5344CB8AC3E}">
        <p14:creationId xmlns:p14="http://schemas.microsoft.com/office/powerpoint/2010/main" xmlns="" val="4214576481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99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8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Bull Terriers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43000" y="1827213"/>
            <a:ext cx="7540625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3300" dirty="0" smtClean="0"/>
              <a:t>May be loving and affectionate, but they will readily fight to protect themselves or their master</a:t>
            </a:r>
          </a:p>
          <a:p>
            <a:pPr eaLnBrk="1" hangingPunct="1">
              <a:lnSpc>
                <a:spcPct val="80000"/>
              </a:lnSpc>
            </a:pPr>
            <a:r>
              <a:rPr lang="en-US" sz="3300" dirty="0" smtClean="0"/>
              <a:t>Color is white (may have some black markings about the head) or colored.  Colored bull terriers are any color but white, with brindle being the preferred color</a:t>
            </a:r>
          </a:p>
        </p:txBody>
      </p:sp>
    </p:spTree>
    <p:extLst>
      <p:ext uri="{BB962C8B-B14F-4D97-AF65-F5344CB8AC3E}">
        <p14:creationId xmlns:p14="http://schemas.microsoft.com/office/powerpoint/2010/main" xmlns="" val="1979931500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00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0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Bull Terriers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animal.discovery.com/tv-shows/dogs-101/videos/bull-terrier.htm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9464485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dirty="0" smtClean="0"/>
              <a:t>Fox Terrier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3700" dirty="0" smtClean="0"/>
              <a:t>May be either smooth or wired, depending on the type of hair coat</a:t>
            </a:r>
          </a:p>
        </p:txBody>
      </p:sp>
      <p:pic>
        <p:nvPicPr>
          <p:cNvPr id="51204" name="Picture 5" descr="fox_terri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289300"/>
            <a:ext cx="2743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5" name="Text Box 6"/>
          <p:cNvSpPr txBox="1">
            <a:spLocks noChangeArrowheads="1"/>
          </p:cNvSpPr>
          <p:nvPr/>
        </p:nvSpPr>
        <p:spPr bwMode="auto">
          <a:xfrm>
            <a:off x="5867400" y="5667375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900" i="0"/>
              <a:t>http://www.petplanet.co.uk/petplanet/fun/postcards/breedpostcards/Dogs/fox_terrier.jpg</a:t>
            </a:r>
          </a:p>
        </p:txBody>
      </p:sp>
    </p:spTree>
    <p:extLst>
      <p:ext uri="{BB962C8B-B14F-4D97-AF65-F5344CB8AC3E}">
        <p14:creationId xmlns:p14="http://schemas.microsoft.com/office/powerpoint/2010/main" xmlns="" val="1745108193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Fox Terrier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827213"/>
            <a:ext cx="8074025" cy="45735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300" dirty="0" smtClean="0"/>
              <a:t>One of the best known and most widely distributed purebred dogs noted for their courage in hunting animals that den in the ground</a:t>
            </a:r>
          </a:p>
          <a:p>
            <a:pPr eaLnBrk="1" hangingPunct="1">
              <a:lnSpc>
                <a:spcPct val="90000"/>
              </a:lnSpc>
            </a:pPr>
            <a:r>
              <a:rPr lang="en-US" sz="3300" dirty="0" smtClean="0"/>
              <a:t>Easy to train, affectionate, and good companion dogs</a:t>
            </a:r>
          </a:p>
          <a:p>
            <a:pPr eaLnBrk="1" hangingPunct="1">
              <a:lnSpc>
                <a:spcPct val="90000"/>
              </a:lnSpc>
            </a:pPr>
            <a:r>
              <a:rPr lang="en-US" sz="3300" dirty="0" smtClean="0"/>
              <a:t>White should be the dominant color.  Brindle, red, or liver are to be avoided</a:t>
            </a:r>
          </a:p>
        </p:txBody>
      </p:sp>
    </p:spTree>
    <p:extLst>
      <p:ext uri="{BB962C8B-B14F-4D97-AF65-F5344CB8AC3E}">
        <p14:creationId xmlns:p14="http://schemas.microsoft.com/office/powerpoint/2010/main" xmlns="" val="2991438087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2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02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02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55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119</TotalTime>
  <Words>485</Words>
  <Application>Microsoft Office PowerPoint</Application>
  <PresentationFormat>On-screen Show (4:3)</PresentationFormat>
  <Paragraphs>70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Oriel</vt:lpstr>
      <vt:lpstr>Terrier Group</vt:lpstr>
      <vt:lpstr>Terrier Group</vt:lpstr>
      <vt:lpstr>Airedale Terriers</vt:lpstr>
      <vt:lpstr>Airedale Terriers</vt:lpstr>
      <vt:lpstr>Bull Terriers</vt:lpstr>
      <vt:lpstr>Bull Terriers</vt:lpstr>
      <vt:lpstr>Bull Terriers</vt:lpstr>
      <vt:lpstr>Fox Terrier</vt:lpstr>
      <vt:lpstr>Fox Terrier</vt:lpstr>
      <vt:lpstr>Fox Terrier</vt:lpstr>
      <vt:lpstr>Miniature Schnauzer</vt:lpstr>
      <vt:lpstr>Miniature Schnauzer</vt:lpstr>
      <vt:lpstr>Miniature Schnauzer</vt:lpstr>
      <vt:lpstr>Parson Russell Terrier</vt:lpstr>
      <vt:lpstr>Parson Russell Terrier</vt:lpstr>
      <vt:lpstr>Parson Russell Terrier</vt:lpstr>
      <vt:lpstr>Scottish Terrier</vt:lpstr>
      <vt:lpstr>Scottish Terrier</vt:lpstr>
      <vt:lpstr>Soft-Coated Wheaten Terrier</vt:lpstr>
      <vt:lpstr>Soft Coated Wheaten Terrier</vt:lpstr>
      <vt:lpstr>West Highland Terrier</vt:lpstr>
      <vt:lpstr>West Highland Terrier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Terrier Group</dc:title>
  <dc:creator>Pugh, Laura</dc:creator>
  <cp:lastModifiedBy>Catawba County Schools</cp:lastModifiedBy>
  <cp:revision>9</cp:revision>
  <dcterms:created xsi:type="dcterms:W3CDTF">2013-03-20T01:06:50Z</dcterms:created>
  <dcterms:modified xsi:type="dcterms:W3CDTF">2013-03-20T16:14:26Z</dcterms:modified>
</cp:coreProperties>
</file>