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70" r:id="rId9"/>
    <p:sldId id="262" r:id="rId10"/>
    <p:sldId id="271" r:id="rId11"/>
    <p:sldId id="277" r:id="rId12"/>
    <p:sldId id="278" r:id="rId13"/>
    <p:sldId id="263" r:id="rId14"/>
    <p:sldId id="264" r:id="rId15"/>
    <p:sldId id="272" r:id="rId16"/>
    <p:sldId id="265" r:id="rId17"/>
    <p:sldId id="266" r:id="rId18"/>
    <p:sldId id="273" r:id="rId19"/>
    <p:sldId id="267" r:id="rId20"/>
    <p:sldId id="268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31A963-5281-4339-B5B0-961EA8DDB1D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46C643-A07D-4833-AB06-40034A3F56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1A963-5281-4339-B5B0-961EA8DDB1D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C643-A07D-4833-AB06-40034A3F5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1A963-5281-4339-B5B0-961EA8DDB1D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C643-A07D-4833-AB06-40034A3F5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31A963-5281-4339-B5B0-961EA8DDB1D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46C643-A07D-4833-AB06-40034A3F562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31A963-5281-4339-B5B0-961EA8DDB1D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46C643-A07D-4833-AB06-40034A3F56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1A963-5281-4339-B5B0-961EA8DDB1D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C643-A07D-4833-AB06-40034A3F56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1A963-5281-4339-B5B0-961EA8DDB1D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C643-A07D-4833-AB06-40034A3F562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31A963-5281-4339-B5B0-961EA8DDB1D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46C643-A07D-4833-AB06-40034A3F56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1A963-5281-4339-B5B0-961EA8DDB1D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C643-A07D-4833-AB06-40034A3F5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31A963-5281-4339-B5B0-961EA8DDB1D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46C643-A07D-4833-AB06-40034A3F562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31A963-5281-4339-B5B0-961EA8DDB1D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46C643-A07D-4833-AB06-40034A3F562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31A963-5281-4339-B5B0-961EA8DDB1D3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46C643-A07D-4833-AB06-40034A3F56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pomeranian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pekingese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pug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shih-tzu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yorkshire-terrier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chihuahua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discovery.com/tv-shows/dogs-101/videos/italian-greyhound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Toy Group	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Animal Science 2- Small Animals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434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Manchester Terrier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video at this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55241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Pomeranian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343400" y="1600200"/>
            <a:ext cx="4038600" cy="4873752"/>
          </a:xfrm>
        </p:spPr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ery </a:t>
            </a:r>
            <a:r>
              <a:rPr lang="en-US" dirty="0"/>
              <a:t>intelligent dogs that love to please. 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/>
              <a:t>of their outgoing temperaments, they can be very good family dogs with the right </a:t>
            </a:r>
            <a:r>
              <a:rPr lang="en-US" dirty="0" smtClean="0"/>
              <a:t>training.</a:t>
            </a:r>
          </a:p>
          <a:p>
            <a:r>
              <a:rPr lang="en-US" dirty="0" smtClean="0"/>
              <a:t>Need lots of exercise</a:t>
            </a:r>
            <a:endParaRPr lang="en-US" dirty="0"/>
          </a:p>
        </p:txBody>
      </p:sp>
      <p:pic>
        <p:nvPicPr>
          <p:cNvPr id="2050" name="Picture 2" descr="http://images.akc.org/breeds/action_images/pomerani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2209800"/>
            <a:ext cx="43815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80345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Pomeranian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animal.discovery.com/tv-shows/dogs-101/videos/pomeranian.htm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53220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Pekingese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Breed from China that is extremely affectionate with its owner and that make good watchdogs or lapdogs for apartment dwellers</a:t>
            </a:r>
          </a:p>
        </p:txBody>
      </p:sp>
      <p:pic>
        <p:nvPicPr>
          <p:cNvPr id="90116" name="Picture 5" descr="Pekingese-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800600"/>
            <a:ext cx="22383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7" name="Text Box 6"/>
          <p:cNvSpPr txBox="1">
            <a:spLocks noChangeArrowheads="1"/>
          </p:cNvSpPr>
          <p:nvPr/>
        </p:nvSpPr>
        <p:spPr bwMode="auto">
          <a:xfrm>
            <a:off x="2971800" y="6477000"/>
            <a:ext cx="312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i="0"/>
              <a:t>http://www.thepetprofessor.com/breeds/images/Pekingese-picture.jpg</a:t>
            </a:r>
          </a:p>
        </p:txBody>
      </p:sp>
    </p:spTree>
    <p:extLst>
      <p:ext uri="{BB962C8B-B14F-4D97-AF65-F5344CB8AC3E}">
        <p14:creationId xmlns:p14="http://schemas.microsoft.com/office/powerpoint/2010/main" val="10848310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Pekingese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700" smtClean="0"/>
              <a:t>These little dogs are not afraid of larger adversaries and will show great courage</a:t>
            </a:r>
          </a:p>
          <a:p>
            <a:pPr eaLnBrk="1" hangingPunct="1">
              <a:lnSpc>
                <a:spcPct val="90000"/>
              </a:lnSpc>
            </a:pPr>
            <a:r>
              <a:rPr lang="en-US" sz="3700" smtClean="0"/>
              <a:t>Require teeth care to prevent decay and frequent coat care to keep its long, fine hair well groomed</a:t>
            </a:r>
          </a:p>
        </p:txBody>
      </p:sp>
      <p:pic>
        <p:nvPicPr>
          <p:cNvPr id="91140" name="Picture 5" descr="Pekinge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8600"/>
            <a:ext cx="18097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457822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Pekingese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animal.discovery.com/tv-shows/dogs-101/videos/pekingese.htm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52056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Pug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Very old breed noted for its prominent eyes; short, square muzzle; deep wrinkled forehead; and large massive head</a:t>
            </a:r>
          </a:p>
        </p:txBody>
      </p:sp>
      <p:pic>
        <p:nvPicPr>
          <p:cNvPr id="92164" name="Picture 5" descr="pu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530725"/>
            <a:ext cx="22860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5" name="Text Box 6"/>
          <p:cNvSpPr txBox="1">
            <a:spLocks noChangeArrowheads="1"/>
          </p:cNvSpPr>
          <p:nvPr/>
        </p:nvSpPr>
        <p:spPr bwMode="auto">
          <a:xfrm>
            <a:off x="3276600" y="6400800"/>
            <a:ext cx="3581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i="0"/>
              <a:t>http://www.georgianindex.net/dogs/pug.gif</a:t>
            </a:r>
          </a:p>
        </p:txBody>
      </p:sp>
    </p:spTree>
    <p:extLst>
      <p:ext uri="{BB962C8B-B14F-4D97-AF65-F5344CB8AC3E}">
        <p14:creationId xmlns:p14="http://schemas.microsoft.com/office/powerpoint/2010/main" val="19058987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Pug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Intelligent and affectionate dogs that enjoy lots of attention</a:t>
            </a:r>
          </a:p>
          <a:p>
            <a:pPr eaLnBrk="1" hangingPunct="1"/>
            <a:r>
              <a:rPr lang="en-US" sz="3700" smtClean="0"/>
              <a:t>Easily trained and love children</a:t>
            </a:r>
          </a:p>
        </p:txBody>
      </p:sp>
      <p:pic>
        <p:nvPicPr>
          <p:cNvPr id="93188" name="Picture 5" descr="Pu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0"/>
            <a:ext cx="180975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90008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Pug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animal.discovery.com/tv-shows/dogs-101/videos/pug.htm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033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Shih Tzu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Chinese breed with a long, flowing hair coat that requires constant care to prevent matting and knotting</a:t>
            </a:r>
          </a:p>
        </p:txBody>
      </p:sp>
      <p:pic>
        <p:nvPicPr>
          <p:cNvPr id="94212" name="Picture 5" descr="SHIH_TZ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67200"/>
            <a:ext cx="200025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3" name="Text Box 6"/>
          <p:cNvSpPr txBox="1">
            <a:spLocks noChangeArrowheads="1"/>
          </p:cNvSpPr>
          <p:nvPr/>
        </p:nvSpPr>
        <p:spPr bwMode="auto">
          <a:xfrm>
            <a:off x="5029200" y="6400800"/>
            <a:ext cx="3505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i="0"/>
              <a:t>http://www.thebreedsofdogs.com/images/SHIH_TZU.jpg</a:t>
            </a:r>
          </a:p>
        </p:txBody>
      </p:sp>
    </p:spTree>
    <p:extLst>
      <p:ext uri="{BB962C8B-B14F-4D97-AF65-F5344CB8AC3E}">
        <p14:creationId xmlns:p14="http://schemas.microsoft.com/office/powerpoint/2010/main" val="338915179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Toy Group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So-named because of their small size, and is most often used as house pets and companions</a:t>
            </a:r>
          </a:p>
        </p:txBody>
      </p:sp>
      <p:pic>
        <p:nvPicPr>
          <p:cNvPr id="83972" name="Picture 8" descr="Affenpinsch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0"/>
            <a:ext cx="18097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3" name="Picture 10" descr="Havane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876800"/>
            <a:ext cx="18097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4" name="Picture 12" descr="Papill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800600"/>
            <a:ext cx="18097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5" name="Text Box 13"/>
          <p:cNvSpPr txBox="1">
            <a:spLocks noChangeArrowheads="1"/>
          </p:cNvSpPr>
          <p:nvPr/>
        </p:nvSpPr>
        <p:spPr bwMode="auto">
          <a:xfrm>
            <a:off x="762000" y="6553200"/>
            <a:ext cx="1295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i="0"/>
              <a:t>Affenpinscher </a:t>
            </a:r>
          </a:p>
        </p:txBody>
      </p:sp>
      <p:sp>
        <p:nvSpPr>
          <p:cNvPr id="83976" name="Text Box 14"/>
          <p:cNvSpPr txBox="1">
            <a:spLocks noChangeArrowheads="1"/>
          </p:cNvSpPr>
          <p:nvPr/>
        </p:nvSpPr>
        <p:spPr bwMode="auto">
          <a:xfrm>
            <a:off x="3886200" y="6248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i="0"/>
              <a:t>Havanese</a:t>
            </a:r>
            <a:r>
              <a:rPr lang="en-US"/>
              <a:t> </a:t>
            </a:r>
          </a:p>
        </p:txBody>
      </p:sp>
      <p:sp>
        <p:nvSpPr>
          <p:cNvPr id="83977" name="Rectangle 16"/>
          <p:cNvSpPr>
            <a:spLocks noChangeArrowheads="1"/>
          </p:cNvSpPr>
          <p:nvPr/>
        </p:nvSpPr>
        <p:spPr bwMode="auto">
          <a:xfrm>
            <a:off x="7696200" y="6324600"/>
            <a:ext cx="66516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872" tIns="71415" rIns="0" bIns="0" anchor="ctr">
            <a:spAutoFit/>
          </a:bodyPr>
          <a:lstStyle/>
          <a:p>
            <a:pPr eaLnBrk="1" hangingPunct="1"/>
            <a:r>
              <a:rPr lang="en-US" sz="1000" i="0"/>
              <a:t>Papillon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327886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Shih Tzu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Color: Eyes and nose are rim black with any coat color</a:t>
            </a:r>
          </a:p>
          <a:p>
            <a:pPr eaLnBrk="1" hangingPunct="1"/>
            <a:r>
              <a:rPr lang="en-US" sz="3700" smtClean="0"/>
              <a:t>Looks like a miniature lion and has an aristocratic, arrogant carriage</a:t>
            </a:r>
          </a:p>
        </p:txBody>
      </p:sp>
      <p:pic>
        <p:nvPicPr>
          <p:cNvPr id="95236" name="Picture 5" descr="Shih Tz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0"/>
            <a:ext cx="18097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65083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Shih Tzu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animal.discovery.com/tv-shows/dogs-101/videos/shih-tzu.htm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34238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Yorkshire Terrier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33800" cy="4873752"/>
          </a:xfrm>
        </p:spPr>
        <p:txBody>
          <a:bodyPr/>
          <a:lstStyle/>
          <a:p>
            <a:r>
              <a:rPr lang="en-US" dirty="0" smtClean="0"/>
              <a:t>Originally owned by the working class and used to hunt out vermin in mills</a:t>
            </a:r>
          </a:p>
          <a:p>
            <a:r>
              <a:rPr lang="en-US" dirty="0" smtClean="0"/>
              <a:t>Now owned by high society</a:t>
            </a:r>
          </a:p>
          <a:p>
            <a:r>
              <a:rPr lang="en-US" dirty="0" smtClean="0"/>
              <a:t>Great family pet</a:t>
            </a:r>
          </a:p>
          <a:p>
            <a:pPr lvl="1"/>
            <a:r>
              <a:rPr lang="en-US" dirty="0" smtClean="0"/>
              <a:t>Very adaptable and trainable</a:t>
            </a:r>
            <a:endParaRPr lang="en-US" dirty="0"/>
          </a:p>
        </p:txBody>
      </p:sp>
      <p:pic>
        <p:nvPicPr>
          <p:cNvPr id="1026" name="Picture 2" descr="http://images.akc.org/breeds/action_images/yorkshire_terri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133600"/>
            <a:ext cx="43815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90637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Yorkshire Terrier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animal.discovery.com/tv-shows/dogs-101/videos/yorkshire-terrier.htm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08697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Chihuahua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Named for the state of Chihuahua, Mexico, it is the smallest breed of dog in the world and the oldest breed on the American continent</a:t>
            </a:r>
          </a:p>
        </p:txBody>
      </p:sp>
      <p:pic>
        <p:nvPicPr>
          <p:cNvPr id="84996" name="Picture 5" descr="Des-Animaux-Stars-Chihuahua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24400"/>
            <a:ext cx="23622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7" name="Text Box 6"/>
          <p:cNvSpPr txBox="1">
            <a:spLocks noChangeArrowheads="1"/>
          </p:cNvSpPr>
          <p:nvPr/>
        </p:nvSpPr>
        <p:spPr bwMode="auto">
          <a:xfrm>
            <a:off x="3048000" y="6477000"/>
            <a:ext cx="3886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i="0"/>
              <a:t>http://www.chiots-france.com/Trouver-votre-chiot/Des-Animaux-Stars-Chihuahua-1.jpg</a:t>
            </a:r>
          </a:p>
        </p:txBody>
      </p:sp>
    </p:spTree>
    <p:extLst>
      <p:ext uri="{BB962C8B-B14F-4D97-AF65-F5344CB8AC3E}">
        <p14:creationId xmlns:p14="http://schemas.microsoft.com/office/powerpoint/2010/main" val="246533840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Chihuahua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Noted as a clannish breed that does not like other breeds of dogs</a:t>
            </a:r>
          </a:p>
          <a:p>
            <a:pPr eaLnBrk="1" hangingPunct="1"/>
            <a:r>
              <a:rPr lang="en-US" sz="3700" smtClean="0"/>
              <a:t>These little dogs are courageous, energetic, lively, alert, and intelligent</a:t>
            </a:r>
          </a:p>
        </p:txBody>
      </p:sp>
      <p:pic>
        <p:nvPicPr>
          <p:cNvPr id="86020" name="Picture 5" descr="Chihuahua (Smooth Coa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0"/>
            <a:ext cx="180975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281908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Chihuahua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animal.discovery.com/tv-shows/dogs-101/videos/chihuahua.htm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35767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Italian Greyhound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Smallest of dogs that hunt by sight, and is mainly used as a companion or pet </a:t>
            </a:r>
          </a:p>
        </p:txBody>
      </p:sp>
      <p:pic>
        <p:nvPicPr>
          <p:cNvPr id="87044" name="Picture 5" descr="Italian-Greyhound-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733800"/>
            <a:ext cx="22383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5" name="Text Box 6"/>
          <p:cNvSpPr txBox="1">
            <a:spLocks noChangeArrowheads="1"/>
          </p:cNvSpPr>
          <p:nvPr/>
        </p:nvSpPr>
        <p:spPr bwMode="auto">
          <a:xfrm>
            <a:off x="3581400" y="5562600"/>
            <a:ext cx="3048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i="0"/>
              <a:t>http://www.thepetprofessor.com/breeds/images/Italian-Greyhound-picture.jpg</a:t>
            </a:r>
          </a:p>
        </p:txBody>
      </p:sp>
    </p:spTree>
    <p:extLst>
      <p:ext uri="{BB962C8B-B14F-4D97-AF65-F5344CB8AC3E}">
        <p14:creationId xmlns:p14="http://schemas.microsoft.com/office/powerpoint/2010/main" val="200276982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Italian Greyhound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300" smtClean="0"/>
              <a:t>This breed is odorless and has a short, smooth hair coat that sheds little and easy to maintain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smtClean="0"/>
              <a:t>Breed is playful and alert around friends, but wary of strangers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smtClean="0"/>
              <a:t>Affectionate dog that needs a lot of affection to thrive</a:t>
            </a:r>
          </a:p>
        </p:txBody>
      </p:sp>
      <p:pic>
        <p:nvPicPr>
          <p:cNvPr id="88068" name="Picture 5" descr="Italian Greyh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0"/>
            <a:ext cx="18097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03501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Italian Greyhound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animal.discovery.com/tv-shows/dogs-101/videos/italian-greyhound.htm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889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Manchester Terrier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300" smtClean="0"/>
              <a:t>Or Rat Terrier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smtClean="0"/>
              <a:t>Originally known for its rat and rodent hunting skills, but is primarily used today as a companion dog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smtClean="0"/>
              <a:t>Color: Jet black with rich mahogany tan markings about the face and lower legs</a:t>
            </a:r>
          </a:p>
        </p:txBody>
      </p:sp>
      <p:pic>
        <p:nvPicPr>
          <p:cNvPr id="89092" name="Picture 5" descr="Manchester Terrier (Standard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0"/>
            <a:ext cx="18097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80285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438</Words>
  <Application>Microsoft Office PowerPoint</Application>
  <PresentationFormat>On-screen Show (4:3)</PresentationFormat>
  <Paragraphs>67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Oriel</vt:lpstr>
      <vt:lpstr>Toy Group </vt:lpstr>
      <vt:lpstr>Toy Group</vt:lpstr>
      <vt:lpstr>Chihuahua</vt:lpstr>
      <vt:lpstr>Chihuahua</vt:lpstr>
      <vt:lpstr>Chihuahua</vt:lpstr>
      <vt:lpstr>Italian Greyhound</vt:lpstr>
      <vt:lpstr>Italian Greyhound</vt:lpstr>
      <vt:lpstr>Italian Greyhound</vt:lpstr>
      <vt:lpstr>Manchester Terrier</vt:lpstr>
      <vt:lpstr>Manchester Terrier</vt:lpstr>
      <vt:lpstr>Pomeranian</vt:lpstr>
      <vt:lpstr>Pomeranian</vt:lpstr>
      <vt:lpstr>Pekingese</vt:lpstr>
      <vt:lpstr>Pekingese</vt:lpstr>
      <vt:lpstr>Pekingese</vt:lpstr>
      <vt:lpstr>Pug</vt:lpstr>
      <vt:lpstr>Pug</vt:lpstr>
      <vt:lpstr>Pug</vt:lpstr>
      <vt:lpstr>Shih Tzu</vt:lpstr>
      <vt:lpstr>Shih Tzu</vt:lpstr>
      <vt:lpstr>Shih Tzu</vt:lpstr>
      <vt:lpstr>Yorkshire Terrier</vt:lpstr>
      <vt:lpstr>Yorkshire Terrier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Pugh, Laura</dc:creator>
  <cp:lastModifiedBy>Pugh, Laura</cp:lastModifiedBy>
  <cp:revision>4</cp:revision>
  <dcterms:created xsi:type="dcterms:W3CDTF">2013-03-20T01:40:38Z</dcterms:created>
  <dcterms:modified xsi:type="dcterms:W3CDTF">2013-03-20T02:13:39Z</dcterms:modified>
</cp:coreProperties>
</file>