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4" r:id="rId6"/>
    <p:sldId id="260" r:id="rId7"/>
    <p:sldId id="261" r:id="rId8"/>
    <p:sldId id="275" r:id="rId9"/>
    <p:sldId id="262" r:id="rId10"/>
    <p:sldId id="263" r:id="rId11"/>
    <p:sldId id="276" r:id="rId12"/>
    <p:sldId id="264" r:id="rId13"/>
    <p:sldId id="265" r:id="rId14"/>
    <p:sldId id="277" r:id="rId15"/>
    <p:sldId id="266" r:id="rId16"/>
    <p:sldId id="278" r:id="rId17"/>
    <p:sldId id="267" r:id="rId18"/>
    <p:sldId id="268" r:id="rId19"/>
    <p:sldId id="279" r:id="rId20"/>
    <p:sldId id="269" r:id="rId21"/>
    <p:sldId id="270" r:id="rId22"/>
    <p:sldId id="280" r:id="rId23"/>
    <p:sldId id="271" r:id="rId24"/>
    <p:sldId id="281" r:id="rId25"/>
    <p:sldId id="272" r:id="rId26"/>
    <p:sldId id="273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B79C68A-5DDE-449B-A614-B920B92CE98B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C301154-8E61-4EBE-9752-0D415976D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C68A-5DDE-449B-A614-B920B92CE98B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1154-8E61-4EBE-9752-0D415976D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C68A-5DDE-449B-A614-B920B92CE98B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1154-8E61-4EBE-9752-0D415976D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B79C68A-5DDE-449B-A614-B920B92CE98B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C301154-8E61-4EBE-9752-0D415976D7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B79C68A-5DDE-449B-A614-B920B92CE98B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C301154-8E61-4EBE-9752-0D415976D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C68A-5DDE-449B-A614-B920B92CE98B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1154-8E61-4EBE-9752-0D415976D7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C68A-5DDE-449B-A614-B920B92CE98B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1154-8E61-4EBE-9752-0D415976D7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79C68A-5DDE-449B-A614-B920B92CE98B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C301154-8E61-4EBE-9752-0D415976D7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C68A-5DDE-449B-A614-B920B92CE98B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1154-8E61-4EBE-9752-0D415976D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B79C68A-5DDE-449B-A614-B920B92CE98B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C301154-8E61-4EBE-9752-0D415976D7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79C68A-5DDE-449B-A614-B920B92CE98B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C301154-8E61-4EBE-9752-0D415976D7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B79C68A-5DDE-449B-A614-B920B92CE98B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C301154-8E61-4EBE-9752-0D415976D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great-dane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other/videos/breed-all-about-it-schnauzer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rottweiler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saint-bernard.ht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samoyed.htm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siberian-husky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alaskan-malamute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boxer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Working Group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Animal Science 2- Small Animals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9341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Doberman Pinscher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827213"/>
            <a:ext cx="8074025" cy="46497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300" smtClean="0"/>
              <a:t>Female Dobermans are cautious around strangers, but are affectionate and calm with family</a:t>
            </a:r>
          </a:p>
          <a:p>
            <a:pPr eaLnBrk="1" hangingPunct="1">
              <a:lnSpc>
                <a:spcPct val="80000"/>
              </a:lnSpc>
            </a:pPr>
            <a:r>
              <a:rPr lang="en-US" sz="3300" smtClean="0"/>
              <a:t>Male Dobermans are extremely intelligent but are often very aggressive and need a strong owner who is good at managing the dog</a:t>
            </a:r>
          </a:p>
          <a:p>
            <a:pPr eaLnBrk="1" hangingPunct="1">
              <a:lnSpc>
                <a:spcPct val="80000"/>
              </a:lnSpc>
            </a:pPr>
            <a:r>
              <a:rPr lang="en-US" sz="3300" smtClean="0"/>
              <a:t>Often live as long as 20 years of age (long time for dogs)</a:t>
            </a:r>
          </a:p>
        </p:txBody>
      </p:sp>
    </p:spTree>
    <p:extLst>
      <p:ext uri="{BB962C8B-B14F-4D97-AF65-F5344CB8AC3E}">
        <p14:creationId xmlns:p14="http://schemas.microsoft.com/office/powerpoint/2010/main" xmlns="" val="152699324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Doberman Pinscher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http://animal.discovery.com/tv-shows/dogs-101/videos/doberman.htm</a:t>
            </a:r>
          </a:p>
        </p:txBody>
      </p:sp>
    </p:spTree>
    <p:extLst>
      <p:ext uri="{BB962C8B-B14F-4D97-AF65-F5344CB8AC3E}">
        <p14:creationId xmlns:p14="http://schemas.microsoft.com/office/powerpoint/2010/main" xmlns="" val="247078288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Great Dane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700" smtClean="0"/>
              <a:t>One of the two largest breeds of dos and is friendly companion or watchdog</a:t>
            </a:r>
          </a:p>
        </p:txBody>
      </p:sp>
      <p:pic>
        <p:nvPicPr>
          <p:cNvPr id="64516" name="Picture 5" descr="great-dane-pictures-1a%5B1%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000500"/>
            <a:ext cx="28670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7" name="Text Box 6"/>
          <p:cNvSpPr txBox="1">
            <a:spLocks noChangeArrowheads="1"/>
          </p:cNvSpPr>
          <p:nvPr/>
        </p:nvSpPr>
        <p:spPr bwMode="auto">
          <a:xfrm>
            <a:off x="5791200" y="6019800"/>
            <a:ext cx="31242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 i="0"/>
              <a:t>http://www.takingthelead.co.uk/images/Dog%20breeds/Great%20Dane/great-dane-pictures-1a%5B1%5D.jpg</a:t>
            </a:r>
          </a:p>
        </p:txBody>
      </p:sp>
    </p:spTree>
    <p:extLst>
      <p:ext uri="{BB962C8B-B14F-4D97-AF65-F5344CB8AC3E}">
        <p14:creationId xmlns:p14="http://schemas.microsoft.com/office/powerpoint/2010/main" xmlns="" val="174724580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Great Dane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700" smtClean="0"/>
              <a:t>Weight: average 110-115 pounds for females, 120-150 pounds for males</a:t>
            </a:r>
          </a:p>
          <a:p>
            <a:pPr eaLnBrk="1" hangingPunct="1"/>
            <a:r>
              <a:rPr lang="en-US" sz="3700" smtClean="0"/>
              <a:t>Height at the shoulder: more than 28” for females, more than 30” for males</a:t>
            </a:r>
          </a:p>
        </p:txBody>
      </p:sp>
    </p:spTree>
    <p:extLst>
      <p:ext uri="{BB962C8B-B14F-4D97-AF65-F5344CB8AC3E}">
        <p14:creationId xmlns:p14="http://schemas.microsoft.com/office/powerpoint/2010/main" xmlns="" val="5327383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Great Dane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animal.discovery.com/tv-shows/dogs-101/videos/great-dane.htm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913600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Standard Schnauzer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700" smtClean="0"/>
              <a:t>Uses include family pet, watchdog, and bodyguard</a:t>
            </a:r>
          </a:p>
          <a:p>
            <a:pPr eaLnBrk="1" hangingPunct="1">
              <a:lnSpc>
                <a:spcPct val="90000"/>
              </a:lnSpc>
            </a:pPr>
            <a:r>
              <a:rPr lang="en-US" sz="3700" smtClean="0"/>
              <a:t>Very clean and almost odor free, the breed is noted for a long life span</a:t>
            </a:r>
          </a:p>
          <a:p>
            <a:pPr eaLnBrk="1" hangingPunct="1">
              <a:lnSpc>
                <a:spcPct val="90000"/>
              </a:lnSpc>
            </a:pPr>
            <a:r>
              <a:rPr lang="en-US" sz="3700" smtClean="0"/>
              <a:t>Color: Salt and pepper, or pure black</a:t>
            </a:r>
          </a:p>
        </p:txBody>
      </p:sp>
    </p:spTree>
    <p:extLst>
      <p:ext uri="{BB962C8B-B14F-4D97-AF65-F5344CB8AC3E}">
        <p14:creationId xmlns:p14="http://schemas.microsoft.com/office/powerpoint/2010/main" xmlns="" val="147913097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Standard Schnauzer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animal.discovery.com/tv-shows/other/videos/breed-all-about-it-schnauzer.htm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166679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Rottweiler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700" smtClean="0"/>
              <a:t>Came from the Mastiff type dogs of Rome and was used to drive cattle to market</a:t>
            </a:r>
          </a:p>
        </p:txBody>
      </p:sp>
      <p:pic>
        <p:nvPicPr>
          <p:cNvPr id="67588" name="Picture 5" descr="treu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038600"/>
            <a:ext cx="27813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9" name="Text Box 6"/>
          <p:cNvSpPr txBox="1">
            <a:spLocks noChangeArrowheads="1"/>
          </p:cNvSpPr>
          <p:nvPr/>
        </p:nvSpPr>
        <p:spPr bwMode="auto">
          <a:xfrm>
            <a:off x="6172200" y="6324600"/>
            <a:ext cx="2971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 i="0"/>
              <a:t>http://www.rottweiler.on.ca/treu1.gif</a:t>
            </a:r>
          </a:p>
        </p:txBody>
      </p:sp>
    </p:spTree>
    <p:extLst>
      <p:ext uri="{BB962C8B-B14F-4D97-AF65-F5344CB8AC3E}">
        <p14:creationId xmlns:p14="http://schemas.microsoft.com/office/powerpoint/2010/main" xmlns="" val="223835147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Rottweiler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27213"/>
            <a:ext cx="8458200" cy="45735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300" smtClean="0"/>
              <a:t>Massive and powerful, but peaceful, obedient, and extremely intelligent dogs that are very protective of their owners</a:t>
            </a:r>
          </a:p>
          <a:p>
            <a:pPr eaLnBrk="1" hangingPunct="1">
              <a:lnSpc>
                <a:spcPct val="80000"/>
              </a:lnSpc>
            </a:pPr>
            <a:r>
              <a:rPr lang="en-US" sz="3300" smtClean="0"/>
              <a:t>Very good companion dogs, but are also used as bodyguards, watchdogs, police dogs, and herd dogs</a:t>
            </a:r>
          </a:p>
          <a:p>
            <a:pPr eaLnBrk="1" hangingPunct="1">
              <a:lnSpc>
                <a:spcPct val="80000"/>
              </a:lnSpc>
            </a:pPr>
            <a:r>
              <a:rPr lang="en-US" sz="3300" smtClean="0"/>
              <a:t>Color: Always black with rust to mahogany markings about the face and feet</a:t>
            </a:r>
          </a:p>
        </p:txBody>
      </p:sp>
    </p:spTree>
    <p:extLst>
      <p:ext uri="{BB962C8B-B14F-4D97-AF65-F5344CB8AC3E}">
        <p14:creationId xmlns:p14="http://schemas.microsoft.com/office/powerpoint/2010/main" xmlns="" val="75118983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Rottweiler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animal.discovery.com/tv-shows/dogs-101/videos/rottweiler.htm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627950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Working Group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700" smtClean="0"/>
              <a:t>Perform a service to humans such as pulling sleds, protecting property, doing rescue work, and carrying messages</a:t>
            </a:r>
          </a:p>
        </p:txBody>
      </p:sp>
      <p:pic>
        <p:nvPicPr>
          <p:cNvPr id="57348" name="Picture 5" descr="Great Pyrene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48137"/>
            <a:ext cx="180975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49" name="Picture 7" descr="Greater Swiss Mountain D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300537"/>
            <a:ext cx="180975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0" name="Picture 9" descr="Portuguese Water Do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114800"/>
            <a:ext cx="180975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1" name="Text Box 10"/>
          <p:cNvSpPr txBox="1">
            <a:spLocks noChangeArrowheads="1"/>
          </p:cNvSpPr>
          <p:nvPr/>
        </p:nvSpPr>
        <p:spPr bwMode="auto">
          <a:xfrm>
            <a:off x="838200" y="5664200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 i="0"/>
              <a:t>Great Pyrenees</a:t>
            </a:r>
            <a:r>
              <a:rPr lang="en-US"/>
              <a:t> </a:t>
            </a:r>
          </a:p>
        </p:txBody>
      </p:sp>
      <p:sp>
        <p:nvSpPr>
          <p:cNvPr id="57352" name="Text Box 11"/>
          <p:cNvSpPr txBox="1">
            <a:spLocks noChangeArrowheads="1"/>
          </p:cNvSpPr>
          <p:nvPr/>
        </p:nvSpPr>
        <p:spPr bwMode="auto">
          <a:xfrm>
            <a:off x="3886200" y="5610225"/>
            <a:ext cx="1143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 i="0"/>
              <a:t>Greater Swiss</a:t>
            </a:r>
            <a:br>
              <a:rPr lang="en-US" sz="1000" i="0"/>
            </a:br>
            <a:r>
              <a:rPr lang="en-US" sz="1000" i="0"/>
              <a:t>Mountain Dog</a:t>
            </a:r>
            <a:r>
              <a:rPr lang="en-US"/>
              <a:t> </a:t>
            </a:r>
          </a:p>
        </p:txBody>
      </p:sp>
      <p:sp>
        <p:nvSpPr>
          <p:cNvPr id="57353" name="Text Box 12"/>
          <p:cNvSpPr txBox="1">
            <a:spLocks noChangeArrowheads="1"/>
          </p:cNvSpPr>
          <p:nvPr/>
        </p:nvSpPr>
        <p:spPr bwMode="auto">
          <a:xfrm>
            <a:off x="7162800" y="5610225"/>
            <a:ext cx="1447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 i="0" dirty="0"/>
              <a:t>Portuguese</a:t>
            </a:r>
            <a:br>
              <a:rPr lang="en-US" sz="1000" i="0" dirty="0"/>
            </a:br>
            <a:r>
              <a:rPr lang="en-US" sz="1000" i="0" dirty="0"/>
              <a:t>Water Dog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53893129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Saint Bernards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700" smtClean="0"/>
              <a:t>One of the two largest breeds</a:t>
            </a:r>
          </a:p>
        </p:txBody>
      </p:sp>
      <p:pic>
        <p:nvPicPr>
          <p:cNvPr id="69636" name="Picture 5" descr="saintS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581400"/>
            <a:ext cx="276225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7" name="Text Box 6"/>
          <p:cNvSpPr txBox="1">
            <a:spLocks noChangeArrowheads="1"/>
          </p:cNvSpPr>
          <p:nvPr/>
        </p:nvSpPr>
        <p:spPr bwMode="auto">
          <a:xfrm>
            <a:off x="3200400" y="6629400"/>
            <a:ext cx="3886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 i="0"/>
              <a:t>http://www.webpage-world.com/vicjudges/images/saintS2.jpg</a:t>
            </a:r>
          </a:p>
        </p:txBody>
      </p:sp>
    </p:spTree>
    <p:extLst>
      <p:ext uri="{BB962C8B-B14F-4D97-AF65-F5344CB8AC3E}">
        <p14:creationId xmlns:p14="http://schemas.microsoft.com/office/powerpoint/2010/main" xmlns="" val="285930390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Saint Bernards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827213"/>
            <a:ext cx="7769225" cy="44973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300" smtClean="0"/>
              <a:t>Excellent sense of smell and coat made it suitable to perform rescue in extreme mountain climate conditions</a:t>
            </a:r>
          </a:p>
          <a:p>
            <a:pPr eaLnBrk="1" hangingPunct="1">
              <a:lnSpc>
                <a:spcPct val="80000"/>
              </a:lnSpc>
            </a:pPr>
            <a:r>
              <a:rPr lang="en-US" sz="3300" smtClean="0"/>
              <a:t>Peaceful, quiet, and gentle dog that loves the company of humans and makes a good companion dog</a:t>
            </a:r>
          </a:p>
          <a:p>
            <a:pPr eaLnBrk="1" hangingPunct="1">
              <a:lnSpc>
                <a:spcPct val="80000"/>
              </a:lnSpc>
            </a:pPr>
            <a:r>
              <a:rPr lang="en-US" sz="3300" smtClean="0"/>
              <a:t>Color: Red with white markings or white with red markings</a:t>
            </a:r>
          </a:p>
        </p:txBody>
      </p:sp>
    </p:spTree>
    <p:extLst>
      <p:ext uri="{BB962C8B-B14F-4D97-AF65-F5344CB8AC3E}">
        <p14:creationId xmlns:p14="http://schemas.microsoft.com/office/powerpoint/2010/main" xmlns="" val="184493233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Saint Bernards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animal.discovery.com/tv-shows/dogs-101/videos/saint-bernard.htm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41574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Samoyed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300" smtClean="0"/>
              <a:t>Breed from Siberia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smtClean="0"/>
              <a:t>Excellent companion and watchdog that likes to bark, but is very gentle, kind, and especially loving of children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smtClean="0"/>
              <a:t>Many believe it is the most beautiful breed in existence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smtClean="0"/>
              <a:t>Color: pure white</a:t>
            </a:r>
          </a:p>
        </p:txBody>
      </p:sp>
    </p:spTree>
    <p:extLst>
      <p:ext uri="{BB962C8B-B14F-4D97-AF65-F5344CB8AC3E}">
        <p14:creationId xmlns:p14="http://schemas.microsoft.com/office/powerpoint/2010/main" xmlns="" val="175288061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Samoyed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animal.discovery.com/tv-shows/dogs-101/videos/samoyed.htm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48266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Siberian Husky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700" smtClean="0"/>
              <a:t>Originated in Asia as an endurance sled dog, but found its home in Alaska when it began to win the All Alaska Sweepstakes Race in the early 1900’s</a:t>
            </a:r>
          </a:p>
        </p:txBody>
      </p:sp>
      <p:pic>
        <p:nvPicPr>
          <p:cNvPr id="72708" name="Picture 5" descr="siberian-husky-1-262x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724400"/>
            <a:ext cx="24955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9" name="Text Box 6"/>
          <p:cNvSpPr txBox="1">
            <a:spLocks noChangeArrowheads="1"/>
          </p:cNvSpPr>
          <p:nvPr/>
        </p:nvSpPr>
        <p:spPr bwMode="auto">
          <a:xfrm>
            <a:off x="2819400" y="6477000"/>
            <a:ext cx="4038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 i="0"/>
              <a:t>http://www.glacierwind.net/husky-siberiano/black/siberian-husky-1-262x200.jpg</a:t>
            </a:r>
          </a:p>
        </p:txBody>
      </p:sp>
    </p:spTree>
    <p:extLst>
      <p:ext uri="{BB962C8B-B14F-4D97-AF65-F5344CB8AC3E}">
        <p14:creationId xmlns:p14="http://schemas.microsoft.com/office/powerpoint/2010/main" xmlns="" val="134577611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Siberian Husky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300" smtClean="0"/>
              <a:t>Friendly, gentle dog, but may be stubborn and ill around children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smtClean="0"/>
              <a:t>Does not have the aggressiveness or protective qualities to be a watchdog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smtClean="0"/>
              <a:t>Color: Pure white to all other colors including black</a:t>
            </a:r>
          </a:p>
        </p:txBody>
      </p:sp>
    </p:spTree>
    <p:extLst>
      <p:ext uri="{BB962C8B-B14F-4D97-AF65-F5344CB8AC3E}">
        <p14:creationId xmlns:p14="http://schemas.microsoft.com/office/powerpoint/2010/main" xmlns="" val="20769548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Siberian Husky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http://</a:t>
            </a:r>
            <a:r>
              <a:rPr lang="en-US" smtClean="0">
                <a:hlinkClick r:id="rId2"/>
              </a:rPr>
              <a:t>animal.discovery.com/tv-shows/dogs-101/videos/siberian-husky.htm</a:t>
            </a: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783268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Alaskan Malamute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700" smtClean="0"/>
              <a:t>An Artic sled dog noted for their cleanliness, being odorless.</a:t>
            </a:r>
          </a:p>
        </p:txBody>
      </p:sp>
      <p:pic>
        <p:nvPicPr>
          <p:cNvPr id="58372" name="Picture 5" descr="MALAMUTE8puppiesbes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962400"/>
            <a:ext cx="50387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3" name="Text Box 6"/>
          <p:cNvSpPr txBox="1">
            <a:spLocks noChangeArrowheads="1"/>
          </p:cNvSpPr>
          <p:nvPr/>
        </p:nvSpPr>
        <p:spPr bwMode="auto">
          <a:xfrm>
            <a:off x="2971800" y="6492875"/>
            <a:ext cx="4114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 i="0"/>
              <a:t>http://www.pgaa.com/canine/general/images/MALAMUTE8puppiesbest2.jpg</a:t>
            </a:r>
          </a:p>
        </p:txBody>
      </p:sp>
    </p:spTree>
    <p:extLst>
      <p:ext uri="{BB962C8B-B14F-4D97-AF65-F5344CB8AC3E}">
        <p14:creationId xmlns:p14="http://schemas.microsoft.com/office/powerpoint/2010/main" xmlns="" val="332119680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Alaskan Malamute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700" smtClean="0"/>
              <a:t>They do not bark</a:t>
            </a:r>
          </a:p>
          <a:p>
            <a:pPr eaLnBrk="1" hangingPunct="1"/>
            <a:r>
              <a:rPr lang="en-US" sz="3700" smtClean="0"/>
              <a:t>Always has a white underbody and white on parts of the legs, feet, and part of the mask markings</a:t>
            </a:r>
          </a:p>
        </p:txBody>
      </p:sp>
    </p:spTree>
    <p:extLst>
      <p:ext uri="{BB962C8B-B14F-4D97-AF65-F5344CB8AC3E}">
        <p14:creationId xmlns:p14="http://schemas.microsoft.com/office/powerpoint/2010/main" xmlns="" val="290369068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Alaskan Malamute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700" dirty="0">
                <a:hlinkClick r:id="rId2"/>
              </a:rPr>
              <a:t>http://</a:t>
            </a:r>
            <a:r>
              <a:rPr lang="en-US" sz="3700" dirty="0" smtClean="0">
                <a:hlinkClick r:id="rId2"/>
              </a:rPr>
              <a:t>animal.discovery.com/tv-shows/dogs-101/videos/alaskan-malamute.htm</a:t>
            </a:r>
            <a:r>
              <a:rPr lang="en-US" sz="37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52133149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Boxers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700" smtClean="0"/>
              <a:t>Descended from fighting dogs of Tibet</a:t>
            </a:r>
          </a:p>
        </p:txBody>
      </p:sp>
      <p:pic>
        <p:nvPicPr>
          <p:cNvPr id="60420" name="Picture 5" descr="Boxer%2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524250"/>
            <a:ext cx="2619375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1" name="Text Box 6"/>
          <p:cNvSpPr txBox="1">
            <a:spLocks noChangeArrowheads="1"/>
          </p:cNvSpPr>
          <p:nvPr/>
        </p:nvSpPr>
        <p:spPr bwMode="auto">
          <a:xfrm>
            <a:off x="5715000" y="6324600"/>
            <a:ext cx="3429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 i="0"/>
              <a:t>http://www.ergstudios.com/Boxer%201.jpg</a:t>
            </a:r>
          </a:p>
        </p:txBody>
      </p:sp>
    </p:spTree>
    <p:extLst>
      <p:ext uri="{BB962C8B-B14F-4D97-AF65-F5344CB8AC3E}">
        <p14:creationId xmlns:p14="http://schemas.microsoft.com/office/powerpoint/2010/main" xmlns="" val="91428763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Boxers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827213"/>
            <a:ext cx="8074025" cy="43449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300" smtClean="0"/>
              <a:t>Somewhat suspicious of strangers, but good natured dog</a:t>
            </a:r>
          </a:p>
          <a:p>
            <a:pPr eaLnBrk="1" hangingPunct="1">
              <a:lnSpc>
                <a:spcPct val="80000"/>
              </a:lnSpc>
            </a:pPr>
            <a:r>
              <a:rPr lang="en-US" sz="3300" smtClean="0"/>
              <a:t>Requires regular exercise to help prevent rheumatism and has a short life span of usually less than 10 years</a:t>
            </a:r>
          </a:p>
          <a:p>
            <a:pPr eaLnBrk="1" hangingPunct="1">
              <a:lnSpc>
                <a:spcPct val="80000"/>
              </a:lnSpc>
            </a:pPr>
            <a:r>
              <a:rPr lang="en-US" sz="3300" smtClean="0"/>
              <a:t>Colors are fawn and brindle with white markings possible on the chest and face</a:t>
            </a:r>
          </a:p>
        </p:txBody>
      </p:sp>
    </p:spTree>
    <p:extLst>
      <p:ext uri="{BB962C8B-B14F-4D97-AF65-F5344CB8AC3E}">
        <p14:creationId xmlns:p14="http://schemas.microsoft.com/office/powerpoint/2010/main" xmlns="" val="361399321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Boxers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animal.discovery.com/tv-shows/dogs-101/videos/boxer.htm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507445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Doberman Pinscher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700" smtClean="0"/>
              <a:t>A German breed that is a result of crossing Great Danes, German Shepherds, Rottweilers, and Pinschers </a:t>
            </a:r>
          </a:p>
        </p:txBody>
      </p:sp>
      <p:pic>
        <p:nvPicPr>
          <p:cNvPr id="62468" name="Picture 5" descr="dobpin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276725"/>
            <a:ext cx="285750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9" name="Text Box 6"/>
          <p:cNvSpPr txBox="1">
            <a:spLocks noChangeArrowheads="1"/>
          </p:cNvSpPr>
          <p:nvPr/>
        </p:nvSpPr>
        <p:spPr bwMode="auto">
          <a:xfrm>
            <a:off x="6019800" y="64008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 i="0"/>
              <a:t>http://www.westminsterkennelclub.org/breedinformation/working/images/dobpinr.jpg</a:t>
            </a:r>
          </a:p>
        </p:txBody>
      </p:sp>
    </p:spTree>
    <p:extLst>
      <p:ext uri="{BB962C8B-B14F-4D97-AF65-F5344CB8AC3E}">
        <p14:creationId xmlns:p14="http://schemas.microsoft.com/office/powerpoint/2010/main" xmlns="" val="208414827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582</Words>
  <Application>Microsoft Office PowerPoint</Application>
  <PresentationFormat>On-screen Show (4:3)</PresentationFormat>
  <Paragraphs>81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Oriel</vt:lpstr>
      <vt:lpstr>Working Group</vt:lpstr>
      <vt:lpstr>Working Group</vt:lpstr>
      <vt:lpstr>Alaskan Malamute</vt:lpstr>
      <vt:lpstr>Alaskan Malamute</vt:lpstr>
      <vt:lpstr>Alaskan Malamute</vt:lpstr>
      <vt:lpstr>Boxers</vt:lpstr>
      <vt:lpstr>Boxers</vt:lpstr>
      <vt:lpstr>Boxers</vt:lpstr>
      <vt:lpstr>Doberman Pinscher</vt:lpstr>
      <vt:lpstr>Doberman Pinscher</vt:lpstr>
      <vt:lpstr>Doberman Pinscher</vt:lpstr>
      <vt:lpstr>Great Dane</vt:lpstr>
      <vt:lpstr>Great Dane</vt:lpstr>
      <vt:lpstr>Great Dane</vt:lpstr>
      <vt:lpstr>Standard Schnauzer</vt:lpstr>
      <vt:lpstr>Standard Schnauzer</vt:lpstr>
      <vt:lpstr>Rottweiler</vt:lpstr>
      <vt:lpstr>Rottweiler</vt:lpstr>
      <vt:lpstr>Rottweiler</vt:lpstr>
      <vt:lpstr>Saint Bernards</vt:lpstr>
      <vt:lpstr>Saint Bernards</vt:lpstr>
      <vt:lpstr>Saint Bernards</vt:lpstr>
      <vt:lpstr>Samoyed</vt:lpstr>
      <vt:lpstr>Samoyed</vt:lpstr>
      <vt:lpstr>Siberian Husky</vt:lpstr>
      <vt:lpstr>Siberian Husky</vt:lpstr>
      <vt:lpstr>Siberian Husky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Group</dc:title>
  <dc:creator>Pugh, Laura</dc:creator>
  <cp:lastModifiedBy>Catawba County Schools</cp:lastModifiedBy>
  <cp:revision>15</cp:revision>
  <dcterms:created xsi:type="dcterms:W3CDTF">2013-03-20T01:28:25Z</dcterms:created>
  <dcterms:modified xsi:type="dcterms:W3CDTF">2013-03-25T18:39:04Z</dcterms:modified>
</cp:coreProperties>
</file>